
<file path=[Content_Types].xml><?xml version="1.0" encoding="utf-8"?>
<Types xmlns="http://schemas.openxmlformats.org/package/2006/content-types">
  <Default Extension="cnw" ContentType="image/x-emf"/>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8" r:id="rId28"/>
  </p:sldMasterIdLst>
  <p:notesMasterIdLst>
    <p:notesMasterId r:id="rId42"/>
  </p:notesMasterIdLst>
  <p:handoutMasterIdLst>
    <p:handoutMasterId r:id="rId43"/>
  </p:handoutMasterIdLst>
  <p:sldIdLst>
    <p:sldId id="259" r:id="rId29"/>
    <p:sldId id="256" r:id="rId30"/>
    <p:sldId id="260" r:id="rId31"/>
    <p:sldId id="288" r:id="rId32"/>
    <p:sldId id="286" r:id="rId33"/>
    <p:sldId id="289" r:id="rId34"/>
    <p:sldId id="295" r:id="rId35"/>
    <p:sldId id="287" r:id="rId36"/>
    <p:sldId id="258" r:id="rId37"/>
    <p:sldId id="291" r:id="rId38"/>
    <p:sldId id="294" r:id="rId39"/>
    <p:sldId id="292" r:id="rId40"/>
    <p:sldId id="293" r:id="rId41"/>
  </p:sldIdLst>
  <p:sldSz cx="12188825" cy="6858000"/>
  <p:notesSz cx="6799263" cy="9929813"/>
  <p:defaultTextStyle>
    <a:defPPr>
      <a:defRPr lang="en-US"/>
    </a:defPPr>
    <a:lvl1pPr marL="0" algn="l" defTabSz="914240" rtl="0" eaLnBrk="1" latinLnBrk="0" hangingPunct="1">
      <a:defRPr sz="1800" kern="1200">
        <a:solidFill>
          <a:schemeClr val="tx1"/>
        </a:solidFill>
        <a:latin typeface="+mn-lt"/>
        <a:ea typeface="+mn-ea"/>
        <a:cs typeface="+mn-cs"/>
      </a:defRPr>
    </a:lvl1pPr>
    <a:lvl2pPr marL="457120" algn="l" defTabSz="914240" rtl="0" eaLnBrk="1" latinLnBrk="0" hangingPunct="1">
      <a:defRPr sz="1800" kern="1200">
        <a:solidFill>
          <a:schemeClr val="tx1"/>
        </a:solidFill>
        <a:latin typeface="+mn-lt"/>
        <a:ea typeface="+mn-ea"/>
        <a:cs typeface="+mn-cs"/>
      </a:defRPr>
    </a:lvl2pPr>
    <a:lvl3pPr marL="914240" algn="l" defTabSz="914240" rtl="0" eaLnBrk="1" latinLnBrk="0" hangingPunct="1">
      <a:defRPr sz="1800" kern="1200">
        <a:solidFill>
          <a:schemeClr val="tx1"/>
        </a:solidFill>
        <a:latin typeface="+mn-lt"/>
        <a:ea typeface="+mn-ea"/>
        <a:cs typeface="+mn-cs"/>
      </a:defRPr>
    </a:lvl3pPr>
    <a:lvl4pPr marL="1371360" algn="l" defTabSz="914240" rtl="0" eaLnBrk="1" latinLnBrk="0" hangingPunct="1">
      <a:defRPr sz="1800" kern="1200">
        <a:solidFill>
          <a:schemeClr val="tx1"/>
        </a:solidFill>
        <a:latin typeface="+mn-lt"/>
        <a:ea typeface="+mn-ea"/>
        <a:cs typeface="+mn-cs"/>
      </a:defRPr>
    </a:lvl4pPr>
    <a:lvl5pPr marL="1828480" algn="l" defTabSz="914240" rtl="0" eaLnBrk="1" latinLnBrk="0" hangingPunct="1">
      <a:defRPr sz="1800" kern="1200">
        <a:solidFill>
          <a:schemeClr val="tx1"/>
        </a:solidFill>
        <a:latin typeface="+mn-lt"/>
        <a:ea typeface="+mn-ea"/>
        <a:cs typeface="+mn-cs"/>
      </a:defRPr>
    </a:lvl5pPr>
    <a:lvl6pPr marL="2285600" algn="l" defTabSz="914240" rtl="0" eaLnBrk="1" latinLnBrk="0" hangingPunct="1">
      <a:defRPr sz="1800" kern="1200">
        <a:solidFill>
          <a:schemeClr val="tx1"/>
        </a:solidFill>
        <a:latin typeface="+mn-lt"/>
        <a:ea typeface="+mn-ea"/>
        <a:cs typeface="+mn-cs"/>
      </a:defRPr>
    </a:lvl6pPr>
    <a:lvl7pPr marL="2742720" algn="l" defTabSz="914240" rtl="0" eaLnBrk="1" latinLnBrk="0" hangingPunct="1">
      <a:defRPr sz="1800" kern="1200">
        <a:solidFill>
          <a:schemeClr val="tx1"/>
        </a:solidFill>
        <a:latin typeface="+mn-lt"/>
        <a:ea typeface="+mn-ea"/>
        <a:cs typeface="+mn-cs"/>
      </a:defRPr>
    </a:lvl7pPr>
    <a:lvl8pPr marL="3199840" algn="l" defTabSz="914240" rtl="0" eaLnBrk="1" latinLnBrk="0" hangingPunct="1">
      <a:defRPr sz="1800" kern="1200">
        <a:solidFill>
          <a:schemeClr val="tx1"/>
        </a:solidFill>
        <a:latin typeface="+mn-lt"/>
        <a:ea typeface="+mn-ea"/>
        <a:cs typeface="+mn-cs"/>
      </a:defRPr>
    </a:lvl8pPr>
    <a:lvl9pPr marL="3656960" algn="l" defTabSz="91424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CF881B-D110-FF8D-34EC-3730D6F42E1D}" name="Bas Terlingen" initials="BT" userId="S::Bas.Terlingen@mottmac.com::a389da96-65dc-4422-a9a8-f8ddfbc7457d" providerId="AD"/>
  <p188:author id="{651A743B-F31B-3B34-100A-B7239F43F1D2}" name="Sander Smit" initials="SS" userId="S::Sander.Smit@mottmac.com::21deffc9-aa02-4a58-87e2-ee2c4169993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uttfield, Anne A" initials="BAA" lastIdx="6" clrIdx="0">
    <p:extLst>
      <p:ext uri="{19B8F6BF-5375-455C-9EA6-DF929625EA0E}">
        <p15:presenceInfo xmlns:p15="http://schemas.microsoft.com/office/powerpoint/2012/main" userId="S-1-5-21-484763869-2147084303-725345543-107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41AD4C"/>
    <a:srgbClr val="FFFFFF"/>
    <a:srgbClr val="000000"/>
    <a:srgbClr val="8E3F91"/>
    <a:srgbClr val="E42925"/>
    <a:srgbClr val="E95A1A"/>
    <a:srgbClr val="EDEBE6"/>
    <a:srgbClr val="E1278D"/>
    <a:srgbClr val="F8AC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2985" autoAdjust="0"/>
  </p:normalViewPr>
  <p:slideViewPr>
    <p:cSldViewPr snapToGrid="0" showGuides="1">
      <p:cViewPr varScale="1">
        <p:scale>
          <a:sx n="72" d="100"/>
          <a:sy n="72" d="100"/>
        </p:scale>
        <p:origin x="2016" y="5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6" d="100"/>
        <a:sy n="106" d="100"/>
      </p:scale>
      <p:origin x="0" y="0"/>
    </p:cViewPr>
  </p:sorterViewPr>
  <p:notesViewPr>
    <p:cSldViewPr snapToGrid="0" showGuides="1">
      <p:cViewPr varScale="1">
        <p:scale>
          <a:sx n="81" d="100"/>
          <a:sy n="81" d="100"/>
        </p:scale>
        <p:origin x="3438" y="102"/>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11.xml"/><Relationship Id="rId21" Type="http://schemas.openxmlformats.org/officeDocument/2006/relationships/customXml" Target="../customXml/item21.xml"/><Relationship Id="rId34" Type="http://schemas.openxmlformats.org/officeDocument/2006/relationships/slide" Target="slides/slide6.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slide" Target="slides/slide1.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 Target="slides/slide4.xml"/><Relationship Id="rId37" Type="http://schemas.openxmlformats.org/officeDocument/2006/relationships/slide" Target="slides/slide9.xml"/><Relationship Id="rId40" Type="http://schemas.openxmlformats.org/officeDocument/2006/relationships/slide" Target="slides/slide12.xml"/><Relationship Id="rId45"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Master" Target="slideMasters/slideMaster1.xml"/><Relationship Id="rId36" Type="http://schemas.openxmlformats.org/officeDocument/2006/relationships/slide" Target="slides/slide8.xml"/><Relationship Id="rId49" Type="http://schemas.microsoft.com/office/2018/10/relationships/authors" Target="authors.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3.xml"/><Relationship Id="rId44"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slide" Target="slides/slide2.xml"/><Relationship Id="rId35" Type="http://schemas.openxmlformats.org/officeDocument/2006/relationships/slide" Target="slides/slide7.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5.xml"/><Relationship Id="rId38" Type="http://schemas.openxmlformats.org/officeDocument/2006/relationships/slide" Target="slides/slide10.xml"/><Relationship Id="rId46" Type="http://schemas.openxmlformats.org/officeDocument/2006/relationships/viewProps" Target="viewProps.xml"/><Relationship Id="rId20" Type="http://schemas.openxmlformats.org/officeDocument/2006/relationships/customXml" Target="../customXml/item20.xml"/><Relationship Id="rId41"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customXml" Target="../customXml/item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A45CD7-9454-489C-BCF0-3B1D83B51001}"/>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750987A-7912-44D0-9DAF-9517809DD4DF}"/>
              </a:ext>
            </a:extLst>
          </p:cNvPr>
          <p:cNvSpPr>
            <a:spLocks noGrp="1"/>
          </p:cNvSpPr>
          <p:nvPr>
            <p:ph type="dt" sz="quarter" idx="1"/>
          </p:nvPr>
        </p:nvSpPr>
        <p:spPr>
          <a:xfrm>
            <a:off x="3851275" y="0"/>
            <a:ext cx="2946400" cy="498475"/>
          </a:xfrm>
          <a:prstGeom prst="rect">
            <a:avLst/>
          </a:prstGeom>
        </p:spPr>
        <p:txBody>
          <a:bodyPr vert="horz" lIns="91440" tIns="45720" rIns="91440" bIns="45720" rtlCol="0"/>
          <a:lstStyle>
            <a:lvl1pPr algn="r">
              <a:defRPr sz="1200"/>
            </a:lvl1pPr>
          </a:lstStyle>
          <a:p>
            <a:fld id="{00E0A782-DC36-44A0-9EF5-F6B3B5C12E49}" type="datetimeFigureOut">
              <a:rPr lang="en-GB" smtClean="0"/>
              <a:t>04/01/2024</a:t>
            </a:fld>
            <a:endParaRPr lang="en-GB"/>
          </a:p>
        </p:txBody>
      </p:sp>
      <p:sp>
        <p:nvSpPr>
          <p:cNvPr id="4" name="Footer Placeholder 3">
            <a:extLst>
              <a:ext uri="{FF2B5EF4-FFF2-40B4-BE49-F238E27FC236}">
                <a16:creationId xmlns:a16="http://schemas.microsoft.com/office/drawing/2014/main" id="{7E721CC2-6B50-4469-B9AF-22408EE71EC7}"/>
              </a:ext>
            </a:extLst>
          </p:cNvPr>
          <p:cNvSpPr>
            <a:spLocks noGrp="1"/>
          </p:cNvSpPr>
          <p:nvPr>
            <p:ph type="ftr" sz="quarter" idx="2"/>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57D316A-31AE-4200-9D68-C83DDB9D3DA3}"/>
              </a:ext>
            </a:extLst>
          </p:cNvPr>
          <p:cNvSpPr>
            <a:spLocks noGrp="1"/>
          </p:cNvSpPr>
          <p:nvPr>
            <p:ph type="sldNum" sz="quarter" idx="3"/>
          </p:nvPr>
        </p:nvSpPr>
        <p:spPr>
          <a:xfrm>
            <a:off x="3851275" y="9431338"/>
            <a:ext cx="2946400" cy="498475"/>
          </a:xfrm>
          <a:prstGeom prst="rect">
            <a:avLst/>
          </a:prstGeom>
        </p:spPr>
        <p:txBody>
          <a:bodyPr vert="horz" lIns="91440" tIns="45720" rIns="91440" bIns="45720" rtlCol="0" anchor="b"/>
          <a:lstStyle>
            <a:lvl1pPr algn="r">
              <a:defRPr sz="1200"/>
            </a:lvl1pPr>
          </a:lstStyle>
          <a:p>
            <a:fld id="{8072BDE4-D08E-49F0-BB61-0A814DE2AC8B}" type="slidenum">
              <a:rPr lang="en-GB" smtClean="0"/>
              <a:t>‹nr.›</a:t>
            </a:fld>
            <a:endParaRPr lang="en-GB"/>
          </a:p>
        </p:txBody>
      </p:sp>
    </p:spTree>
    <p:extLst>
      <p:ext uri="{BB962C8B-B14F-4D97-AF65-F5344CB8AC3E}">
        <p14:creationId xmlns:p14="http://schemas.microsoft.com/office/powerpoint/2010/main" val="83313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48" cy="498215"/>
          </a:xfrm>
          <a:prstGeom prst="rect">
            <a:avLst/>
          </a:prstGeom>
        </p:spPr>
        <p:txBody>
          <a:bodyPr vert="horz" lIns="92135" tIns="46067" rIns="92135" bIns="46067" rtlCol="0"/>
          <a:lstStyle>
            <a:lvl1pPr algn="l">
              <a:defRPr sz="1200"/>
            </a:lvl1pPr>
          </a:lstStyle>
          <a:p>
            <a:endParaRPr lang="en-GB"/>
          </a:p>
        </p:txBody>
      </p:sp>
      <p:sp>
        <p:nvSpPr>
          <p:cNvPr id="3" name="Date Placeholder 2"/>
          <p:cNvSpPr>
            <a:spLocks noGrp="1"/>
          </p:cNvSpPr>
          <p:nvPr>
            <p:ph type="dt" idx="1"/>
          </p:nvPr>
        </p:nvSpPr>
        <p:spPr>
          <a:xfrm>
            <a:off x="3851342" y="1"/>
            <a:ext cx="2946348" cy="498215"/>
          </a:xfrm>
          <a:prstGeom prst="rect">
            <a:avLst/>
          </a:prstGeom>
        </p:spPr>
        <p:txBody>
          <a:bodyPr vert="horz" lIns="92135" tIns="46067" rIns="92135" bIns="46067" rtlCol="0"/>
          <a:lstStyle>
            <a:lvl1pPr algn="r">
              <a:defRPr sz="1200"/>
            </a:lvl1pPr>
          </a:lstStyle>
          <a:p>
            <a:fld id="{2F4FEF18-17EB-4219-ACC6-102F9AEDAE3D}" type="datetimeFigureOut">
              <a:rPr lang="en-GB" smtClean="0"/>
              <a:t>04/01/2024</a:t>
            </a:fld>
            <a:endParaRPr lang="en-GB"/>
          </a:p>
        </p:txBody>
      </p:sp>
      <p:sp>
        <p:nvSpPr>
          <p:cNvPr id="4" name="Slide Image Placeholder 3"/>
          <p:cNvSpPr>
            <a:spLocks noGrp="1" noRot="1" noChangeAspect="1"/>
          </p:cNvSpPr>
          <p:nvPr>
            <p:ph type="sldImg" idx="2"/>
          </p:nvPr>
        </p:nvSpPr>
        <p:spPr>
          <a:xfrm>
            <a:off x="422275" y="1241425"/>
            <a:ext cx="5954713" cy="3349625"/>
          </a:xfrm>
          <a:prstGeom prst="rect">
            <a:avLst/>
          </a:prstGeom>
          <a:noFill/>
          <a:ln w="12700">
            <a:solidFill>
              <a:prstClr val="black"/>
            </a:solidFill>
          </a:ln>
        </p:spPr>
        <p:txBody>
          <a:bodyPr vert="horz" lIns="92135" tIns="46067" rIns="92135" bIns="46067" rtlCol="0" anchor="ctr"/>
          <a:lstStyle/>
          <a:p>
            <a:endParaRPr lang="en-GB"/>
          </a:p>
        </p:txBody>
      </p:sp>
      <p:sp>
        <p:nvSpPr>
          <p:cNvPr id="5" name="Notes Placeholder 4"/>
          <p:cNvSpPr>
            <a:spLocks noGrp="1"/>
          </p:cNvSpPr>
          <p:nvPr>
            <p:ph type="body" sz="quarter" idx="3"/>
          </p:nvPr>
        </p:nvSpPr>
        <p:spPr>
          <a:xfrm>
            <a:off x="679927" y="4778723"/>
            <a:ext cx="5439410" cy="3909864"/>
          </a:xfrm>
          <a:prstGeom prst="rect">
            <a:avLst/>
          </a:prstGeom>
        </p:spPr>
        <p:txBody>
          <a:bodyPr vert="horz" lIns="92135" tIns="46067" rIns="92135"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8" cy="498214"/>
          </a:xfrm>
          <a:prstGeom prst="rect">
            <a:avLst/>
          </a:prstGeom>
        </p:spPr>
        <p:txBody>
          <a:bodyPr vert="horz" lIns="92135" tIns="46067" rIns="92135" bIns="46067"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8" cy="498214"/>
          </a:xfrm>
          <a:prstGeom prst="rect">
            <a:avLst/>
          </a:prstGeom>
        </p:spPr>
        <p:txBody>
          <a:bodyPr vert="horz" lIns="92135" tIns="46067" rIns="92135" bIns="46067" rtlCol="0" anchor="b"/>
          <a:lstStyle>
            <a:lvl1pPr algn="r">
              <a:defRPr sz="1200"/>
            </a:lvl1pPr>
          </a:lstStyle>
          <a:p>
            <a:fld id="{488DCF99-22F0-4D4D-88B7-7F1565E49F52}" type="slidenum">
              <a:rPr lang="en-GB" smtClean="0"/>
              <a:t>‹nr.›</a:t>
            </a:fld>
            <a:endParaRPr lang="en-GB"/>
          </a:p>
        </p:txBody>
      </p:sp>
    </p:spTree>
    <p:extLst>
      <p:ext uri="{BB962C8B-B14F-4D97-AF65-F5344CB8AC3E}">
        <p14:creationId xmlns:p14="http://schemas.microsoft.com/office/powerpoint/2010/main" val="793477462"/>
      </p:ext>
    </p:extLst>
  </p:cSld>
  <p:clrMap bg1="lt1" tx1="dk1" bg2="lt2" tx2="dk2" accent1="accent1" accent2="accent2" accent3="accent3" accent4="accent4" accent5="accent5" accent6="accent6" hlink="hlink" folHlink="folHlink"/>
  <p:notesStyle>
    <a:lvl1pPr marL="0" algn="l" defTabSz="914240" rtl="0" eaLnBrk="1" latinLnBrk="0" hangingPunct="1">
      <a:defRPr sz="1200" kern="1200">
        <a:solidFill>
          <a:schemeClr val="tx1"/>
        </a:solidFill>
        <a:latin typeface="+mn-lt"/>
        <a:ea typeface="+mn-ea"/>
        <a:cs typeface="+mn-cs"/>
      </a:defRPr>
    </a:lvl1pPr>
    <a:lvl2pPr marL="457120" algn="l" defTabSz="914240" rtl="0" eaLnBrk="1" latinLnBrk="0" hangingPunct="1">
      <a:defRPr sz="1200" kern="1200">
        <a:solidFill>
          <a:schemeClr val="tx1"/>
        </a:solidFill>
        <a:latin typeface="+mn-lt"/>
        <a:ea typeface="+mn-ea"/>
        <a:cs typeface="+mn-cs"/>
      </a:defRPr>
    </a:lvl2pPr>
    <a:lvl3pPr marL="914240" algn="l" defTabSz="914240" rtl="0" eaLnBrk="1" latinLnBrk="0" hangingPunct="1">
      <a:defRPr sz="1200" kern="1200">
        <a:solidFill>
          <a:schemeClr val="tx1"/>
        </a:solidFill>
        <a:latin typeface="+mn-lt"/>
        <a:ea typeface="+mn-ea"/>
        <a:cs typeface="+mn-cs"/>
      </a:defRPr>
    </a:lvl3pPr>
    <a:lvl4pPr marL="1371360" algn="l" defTabSz="914240" rtl="0" eaLnBrk="1" latinLnBrk="0" hangingPunct="1">
      <a:defRPr sz="1200" kern="1200">
        <a:solidFill>
          <a:schemeClr val="tx1"/>
        </a:solidFill>
        <a:latin typeface="+mn-lt"/>
        <a:ea typeface="+mn-ea"/>
        <a:cs typeface="+mn-cs"/>
      </a:defRPr>
    </a:lvl4pPr>
    <a:lvl5pPr marL="1828480" algn="l" defTabSz="914240" rtl="0" eaLnBrk="1" latinLnBrk="0" hangingPunct="1">
      <a:defRPr sz="1200" kern="1200">
        <a:solidFill>
          <a:schemeClr val="tx1"/>
        </a:solidFill>
        <a:latin typeface="+mn-lt"/>
        <a:ea typeface="+mn-ea"/>
        <a:cs typeface="+mn-cs"/>
      </a:defRPr>
    </a:lvl5pPr>
    <a:lvl6pPr marL="2285600" algn="l" defTabSz="914240" rtl="0" eaLnBrk="1" latinLnBrk="0" hangingPunct="1">
      <a:defRPr sz="1200" kern="1200">
        <a:solidFill>
          <a:schemeClr val="tx1"/>
        </a:solidFill>
        <a:latin typeface="+mn-lt"/>
        <a:ea typeface="+mn-ea"/>
        <a:cs typeface="+mn-cs"/>
      </a:defRPr>
    </a:lvl6pPr>
    <a:lvl7pPr marL="2742720" algn="l" defTabSz="914240" rtl="0" eaLnBrk="1" latinLnBrk="0" hangingPunct="1">
      <a:defRPr sz="1200" kern="1200">
        <a:solidFill>
          <a:schemeClr val="tx1"/>
        </a:solidFill>
        <a:latin typeface="+mn-lt"/>
        <a:ea typeface="+mn-ea"/>
        <a:cs typeface="+mn-cs"/>
      </a:defRPr>
    </a:lvl7pPr>
    <a:lvl8pPr marL="3199840" algn="l" defTabSz="914240" rtl="0" eaLnBrk="1" latinLnBrk="0" hangingPunct="1">
      <a:defRPr sz="1200" kern="1200">
        <a:solidFill>
          <a:schemeClr val="tx1"/>
        </a:solidFill>
        <a:latin typeface="+mn-lt"/>
        <a:ea typeface="+mn-ea"/>
        <a:cs typeface="+mn-cs"/>
      </a:defRPr>
    </a:lvl8pPr>
    <a:lvl9pPr marL="3656960" algn="l" defTabSz="91424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4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p:txBody>
      </p:sp>
      <p:sp>
        <p:nvSpPr>
          <p:cNvPr id="4" name="Slide Number Placeholder 3"/>
          <p:cNvSpPr>
            <a:spLocks noGrp="1"/>
          </p:cNvSpPr>
          <p:nvPr>
            <p:ph type="sldNum" sz="quarter" idx="5"/>
          </p:nvPr>
        </p:nvSpPr>
        <p:spPr/>
        <p:txBody>
          <a:bodyPr/>
          <a:lstStyle/>
          <a:p>
            <a:fld id="{488DCF99-22F0-4D4D-88B7-7F1565E49F52}" type="slidenum">
              <a:rPr lang="en-GB" smtClean="0"/>
              <a:t>1</a:t>
            </a:fld>
            <a:endParaRPr lang="en-GB"/>
          </a:p>
        </p:txBody>
      </p:sp>
    </p:spTree>
    <p:extLst>
      <p:ext uri="{BB962C8B-B14F-4D97-AF65-F5344CB8AC3E}">
        <p14:creationId xmlns:p14="http://schemas.microsoft.com/office/powerpoint/2010/main" val="3101230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Bovengrondse opslag van het radioactief afval</a:t>
            </a:r>
            <a:r>
              <a:rPr lang="en-US" sz="1800" b="0" i="0" dirty="0">
                <a:solidFill>
                  <a:srgbClr val="595959"/>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Kortlevend afval met een halfwaardetijd van minder dan 100 dagen mag voor een periode van maximaal 2 jaar opgeslagen worden in een geschikte ruimte bij de producent conventioneel afval</a:t>
            </a:r>
            <a:r>
              <a:rPr lang="en-US" sz="1800" b="0" i="0" dirty="0">
                <a:solidFill>
                  <a:srgbClr val="595959"/>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Geologische eindberging rond 2130</a:t>
            </a:r>
            <a:r>
              <a:rPr lang="en-US" sz="1800" b="0" i="0" dirty="0">
                <a:solidFill>
                  <a:srgbClr val="595959"/>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Bestaande installaties</a:t>
            </a:r>
            <a:r>
              <a:rPr lang="en-US" sz="1800" b="0" i="0" dirty="0">
                <a:solidFill>
                  <a:srgbClr val="595959"/>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Bedrijfsduurverlenging van Borssele, waarvoor al de eerste stappen tot wetswijziging zijn genomen, </a:t>
            </a:r>
            <a:r>
              <a:rPr lang="en-US" sz="1800" b="0" i="0" dirty="0">
                <a:solidFill>
                  <a:srgbClr val="595959"/>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PALLAS-reactor, voorbereiding van de bouwfase</a:t>
            </a:r>
            <a:r>
              <a:rPr lang="en-US" sz="1800" b="0" i="0" dirty="0">
                <a:solidFill>
                  <a:srgbClr val="595959"/>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Gebruikte splijtstof van de kerncentrale van Borssele zal worden opgewerkt in La Hague</a:t>
            </a:r>
            <a:endParaRPr lang="en-US" b="0" i="0" dirty="0">
              <a:solidFill>
                <a:srgbClr val="000000"/>
              </a:solidFill>
              <a:effectLst/>
              <a:latin typeface="Arial" panose="020B0604020202020204" pitchFamily="34" charset="0"/>
            </a:endParaRPr>
          </a:p>
          <a:p>
            <a:endParaRPr lang="nl-NL" dirty="0"/>
          </a:p>
        </p:txBody>
      </p:sp>
      <p:sp>
        <p:nvSpPr>
          <p:cNvPr id="4" name="Slide Number Placeholder 3"/>
          <p:cNvSpPr>
            <a:spLocks noGrp="1"/>
          </p:cNvSpPr>
          <p:nvPr>
            <p:ph type="sldNum" sz="quarter" idx="5"/>
          </p:nvPr>
        </p:nvSpPr>
        <p:spPr/>
        <p:txBody>
          <a:bodyPr/>
          <a:lstStyle/>
          <a:p>
            <a:fld id="{488DCF99-22F0-4D4D-88B7-7F1565E49F52}" type="slidenum">
              <a:rPr lang="en-GB" smtClean="0"/>
              <a:t>4</a:t>
            </a:fld>
            <a:endParaRPr lang="en-GB"/>
          </a:p>
        </p:txBody>
      </p:sp>
    </p:spTree>
    <p:extLst>
      <p:ext uri="{BB962C8B-B14F-4D97-AF65-F5344CB8AC3E}">
        <p14:creationId xmlns:p14="http://schemas.microsoft.com/office/powerpoint/2010/main" val="818209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Twee nieuwe kernreactoren</a:t>
            </a:r>
            <a:r>
              <a:rPr lang="nl-NL" sz="1800" b="0" i="0" dirty="0">
                <a:solidFill>
                  <a:srgbClr val="595959"/>
                </a:solidFill>
                <a:effectLst/>
                <a:latin typeface="Calibri" panose="020F0502020204030204" pitchFamily="34" charset="0"/>
              </a:rPr>
              <a:t>​</a:t>
            </a:r>
            <a:endParaRPr lang="nl-NL"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Twee Small Modular Reactors (</a:t>
            </a:r>
            <a:r>
              <a:rPr lang="nl-NL" sz="1800" b="0" i="0" u="none" strike="noStrike" dirty="0" err="1">
                <a:solidFill>
                  <a:srgbClr val="595959"/>
                </a:solidFill>
                <a:effectLst/>
                <a:latin typeface="Calibri" panose="020F0502020204030204" pitchFamily="34" charset="0"/>
              </a:rPr>
              <a:t>SMR’s</a:t>
            </a:r>
            <a:r>
              <a:rPr lang="nl-NL" sz="1800" b="0" i="0" u="none" strike="noStrike" dirty="0">
                <a:solidFill>
                  <a:srgbClr val="595959"/>
                </a:solidFill>
                <a:effectLst/>
                <a:latin typeface="Calibri" panose="020F0502020204030204" pitchFamily="34" charset="0"/>
              </a:rPr>
              <a:t>)</a:t>
            </a:r>
            <a:r>
              <a:rPr lang="nl-NL" sz="1800" b="0" i="0" dirty="0">
                <a:solidFill>
                  <a:srgbClr val="595959"/>
                </a:solidFill>
                <a:effectLst/>
                <a:latin typeface="Calibri" panose="020F0502020204030204" pitchFamily="34" charset="0"/>
              </a:rPr>
              <a:t>​</a:t>
            </a:r>
            <a:endParaRPr lang="nl-NL"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Medische isotopenproductiefaciliteit </a:t>
            </a:r>
            <a:r>
              <a:rPr lang="nl-NL" sz="1800" b="0" i="0" u="none" strike="noStrike" dirty="0" err="1">
                <a:solidFill>
                  <a:srgbClr val="595959"/>
                </a:solidFill>
                <a:effectLst/>
                <a:latin typeface="Calibri" panose="020F0502020204030204" pitchFamily="34" charset="0"/>
              </a:rPr>
              <a:t>Shine</a:t>
            </a:r>
            <a:endParaRPr lang="nl-NL" b="0" i="0" dirty="0">
              <a:solidFill>
                <a:srgbClr val="000000"/>
              </a:solidFill>
              <a:effectLst/>
              <a:latin typeface="Arial" panose="020B0604020202020204" pitchFamily="34" charset="0"/>
            </a:endParaRPr>
          </a:p>
          <a:p>
            <a:endParaRPr lang="nl-NL" dirty="0"/>
          </a:p>
        </p:txBody>
      </p:sp>
      <p:sp>
        <p:nvSpPr>
          <p:cNvPr id="4" name="Slide Number Placeholder 3"/>
          <p:cNvSpPr>
            <a:spLocks noGrp="1"/>
          </p:cNvSpPr>
          <p:nvPr>
            <p:ph type="sldNum" sz="quarter" idx="5"/>
          </p:nvPr>
        </p:nvSpPr>
        <p:spPr/>
        <p:txBody>
          <a:bodyPr/>
          <a:lstStyle/>
          <a:p>
            <a:fld id="{488DCF99-22F0-4D4D-88B7-7F1565E49F52}" type="slidenum">
              <a:rPr lang="en-GB" smtClean="0"/>
              <a:t>5</a:t>
            </a:fld>
            <a:endParaRPr lang="en-GB"/>
          </a:p>
        </p:txBody>
      </p:sp>
    </p:spTree>
    <p:extLst>
      <p:ext uri="{BB962C8B-B14F-4D97-AF65-F5344CB8AC3E}">
        <p14:creationId xmlns:p14="http://schemas.microsoft.com/office/powerpoint/2010/main" val="1531029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Geen opwerking</a:t>
            </a:r>
            <a:r>
              <a:rPr lang="nl-NL" sz="1800" b="0" i="0" dirty="0">
                <a:solidFill>
                  <a:srgbClr val="595959"/>
                </a:solidFill>
                <a:effectLst/>
                <a:latin typeface="Calibri" panose="020F0502020204030204" pitchFamily="34" charset="0"/>
              </a:rPr>
              <a:t>​</a:t>
            </a:r>
            <a:endParaRPr lang="nl-NL"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nl-NL" sz="1800" b="0" i="0" u="none" strike="noStrike" dirty="0">
                <a:solidFill>
                  <a:srgbClr val="595959"/>
                </a:solidFill>
                <a:effectLst/>
                <a:latin typeface="Calibri" panose="020F0502020204030204" pitchFamily="34" charset="0"/>
              </a:rPr>
              <a:t>Voor ZELA kunnen mogelijk specifieke vrijgaveroutes ontwikkeld</a:t>
            </a:r>
          </a:p>
          <a:p>
            <a:pPr algn="l" rtl="0" fontAlgn="base">
              <a:buFont typeface="Arial" panose="020B0604020202020204" pitchFamily="34" charset="0"/>
              <a:buChar char="•"/>
            </a:pPr>
            <a:endParaRPr lang="nl-NL" sz="1800" b="0" i="0" u="none" strike="noStrike" dirty="0">
              <a:solidFill>
                <a:srgbClr val="595959"/>
              </a:solidFill>
              <a:effectLst/>
              <a:latin typeface="Calibri" panose="020F0502020204030204" pitchFamily="34" charset="0"/>
            </a:endParaRPr>
          </a:p>
          <a:p>
            <a:pPr algn="l" rtl="0" fontAlgn="base">
              <a:buFont typeface="Arial" panose="020B0604020202020204" pitchFamily="34" charset="0"/>
              <a:buChar char="•"/>
            </a:pPr>
            <a:r>
              <a:rPr lang="nl-NL" b="0" i="0" dirty="0">
                <a:solidFill>
                  <a:srgbClr val="000000"/>
                </a:solidFill>
                <a:effectLst/>
                <a:latin typeface="Arial" panose="020B0604020202020204" pitchFamily="34" charset="0"/>
              </a:rPr>
              <a:t>Voor enkele zeer laagradioactieve afvalstromen van natuurlijke oorsprong zal ook een beleidswijziging worden meegenomen. Voor dit radioactief afval kunnen mogelijk specifieke vrijgaveroutes ontwikkeld worden waardoor deze afvalstromen gerecycleerd of beheerd kunnen worden als ‘afvalstof’ volgens de voorschriften van de Wet milieubeheer. </a:t>
            </a:r>
          </a:p>
          <a:p>
            <a:endParaRPr lang="nl-NL" dirty="0"/>
          </a:p>
          <a:p>
            <a:r>
              <a:rPr lang="nl-NL" dirty="0"/>
              <a:t>Er worden geen beleidswijzigingen voorzien voor het kortlevend afval en voor de eindberging. Hiervoor zal worden teruggevallen op het referentiescenario. </a:t>
            </a:r>
          </a:p>
        </p:txBody>
      </p:sp>
      <p:sp>
        <p:nvSpPr>
          <p:cNvPr id="4" name="Slide Number Placeholder 3"/>
          <p:cNvSpPr>
            <a:spLocks noGrp="1"/>
          </p:cNvSpPr>
          <p:nvPr>
            <p:ph type="sldNum" sz="quarter" idx="5"/>
          </p:nvPr>
        </p:nvSpPr>
        <p:spPr/>
        <p:txBody>
          <a:bodyPr/>
          <a:lstStyle/>
          <a:p>
            <a:fld id="{488DCF99-22F0-4D4D-88B7-7F1565E49F52}" type="slidenum">
              <a:rPr lang="en-GB" smtClean="0"/>
              <a:t>6</a:t>
            </a:fld>
            <a:endParaRPr lang="en-GB"/>
          </a:p>
        </p:txBody>
      </p:sp>
    </p:spTree>
    <p:extLst>
      <p:ext uri="{BB962C8B-B14F-4D97-AF65-F5344CB8AC3E}">
        <p14:creationId xmlns:p14="http://schemas.microsoft.com/office/powerpoint/2010/main" val="2274317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Doelstelling is: Bescherm, behoud en verbeter de biodiversiteit, flora en fauna in Nederland. </a:t>
            </a:r>
          </a:p>
          <a:p>
            <a:r>
              <a:rPr lang="nl-NL" dirty="0"/>
              <a:t>Per scenario zal worden aangegeven hoe het scenario scoort voor deze doelstelling.  Dus ++ tot -- etc. </a:t>
            </a:r>
          </a:p>
          <a:p>
            <a:r>
              <a:rPr lang="nl-NL" dirty="0"/>
              <a:t>Doelstelling onderzoekt meerdere elementen: impact op nationale parken, natura 2000 gebieden etc. </a:t>
            </a:r>
          </a:p>
          <a:p>
            <a:r>
              <a:rPr lang="nl-NL" dirty="0"/>
              <a:t>Experts uit de UK zullen dan een onderbouwde analyse doen.</a:t>
            </a:r>
          </a:p>
          <a:p>
            <a:r>
              <a:rPr lang="nl-NL" dirty="0"/>
              <a:t>Bijvoorbeeld analyse wijst uit dat een scenario leidt tot extra transportbewegingen langs natura 2000 gebieden, dan kan er impact zijn op de depositie van stikstof in Natura 2000 gebieden. Analyse wat de impact is op de instandhoudingsdoelen van deze natura 2000 gebieden. Samen met de andere elementen wordt er bepaald wat de totale score wordt. </a:t>
            </a:r>
          </a:p>
          <a:p>
            <a:r>
              <a:rPr lang="nl-NL" dirty="0"/>
              <a:t>Onderzoeken zijn kwalitatieve analyse op strategisch niveau. </a:t>
            </a:r>
          </a:p>
          <a:p>
            <a:endParaRPr lang="nl-NL" dirty="0"/>
          </a:p>
          <a:p>
            <a:endParaRPr lang="nl-NL" dirty="0"/>
          </a:p>
          <a:p>
            <a:endParaRPr lang="nl-NL" dirty="0"/>
          </a:p>
        </p:txBody>
      </p:sp>
      <p:sp>
        <p:nvSpPr>
          <p:cNvPr id="4" name="Slide Number Placeholder 3"/>
          <p:cNvSpPr>
            <a:spLocks noGrp="1"/>
          </p:cNvSpPr>
          <p:nvPr>
            <p:ph type="sldNum" sz="quarter" idx="5"/>
          </p:nvPr>
        </p:nvSpPr>
        <p:spPr/>
        <p:txBody>
          <a:bodyPr/>
          <a:lstStyle/>
          <a:p>
            <a:fld id="{488DCF99-22F0-4D4D-88B7-7F1565E49F52}" type="slidenum">
              <a:rPr lang="en-GB" smtClean="0"/>
              <a:t>8</a:t>
            </a:fld>
            <a:endParaRPr lang="en-GB"/>
          </a:p>
        </p:txBody>
      </p:sp>
    </p:spTree>
    <p:extLst>
      <p:ext uri="{BB962C8B-B14F-4D97-AF65-F5344CB8AC3E}">
        <p14:creationId xmlns:p14="http://schemas.microsoft.com/office/powerpoint/2010/main" val="2294780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cnw"/><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cnw"/><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cnw"/><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cnw"/><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Subtitle">
            <a:extLst>
              <a:ext uri="{FF2B5EF4-FFF2-40B4-BE49-F238E27FC236}">
                <a16:creationId xmlns:a16="http://schemas.microsoft.com/office/drawing/2014/main" id="{9951F095-226D-4DC2-8D51-4B7534539BBF}"/>
              </a:ext>
            </a:extLst>
          </p:cNvPr>
          <p:cNvSpPr>
            <a:spLocks noGrp="1"/>
          </p:cNvSpPr>
          <p:nvPr>
            <p:ph type="subTitle" idx="1" hasCustomPrompt="1"/>
          </p:nvPr>
        </p:nvSpPr>
        <p:spPr>
          <a:xfrm>
            <a:off x="526917" y="3811061"/>
            <a:ext cx="5472246" cy="1015663"/>
          </a:xfrm>
          <a:prstGeom prst="rect">
            <a:avLst/>
          </a:prstGeom>
        </p:spPr>
        <p:txBody>
          <a:bodyPr lIns="0">
            <a:spAutoFit/>
          </a:bodyPr>
          <a:lstStyle>
            <a:lvl1pPr marL="0" indent="0" algn="l">
              <a:lnSpc>
                <a:spcPct val="100000"/>
              </a:lnSpc>
              <a:spcBef>
                <a:spcPts val="0"/>
              </a:spcBef>
              <a:spcAft>
                <a:spcPts val="0"/>
              </a:spcAft>
              <a:buNone/>
              <a:defRPr sz="2200" b="0">
                <a:solidFill>
                  <a:schemeClr val="tx1"/>
                </a:solidFill>
              </a:defRPr>
            </a:lvl1pPr>
            <a:lvl2pPr marL="0" indent="0" algn="l">
              <a:lnSpc>
                <a:spcPct val="100000"/>
              </a:lnSpc>
              <a:spcBef>
                <a:spcPts val="0"/>
              </a:spcBef>
              <a:spcAft>
                <a:spcPts val="0"/>
              </a:spcAft>
              <a:buNone/>
              <a:tabLst>
                <a:tab pos="0" algn="l"/>
              </a:tabLst>
              <a:defRPr sz="1600">
                <a:solidFill>
                  <a:schemeClr val="accent1"/>
                </a:solidFill>
              </a:defRPr>
            </a:lvl2pPr>
            <a:lvl3pPr marL="0" indent="0" algn="l">
              <a:lnSpc>
                <a:spcPct val="100000"/>
              </a:lnSpc>
              <a:spcBef>
                <a:spcPts val="0"/>
              </a:spcBef>
              <a:spcAft>
                <a:spcPts val="0"/>
              </a:spcAft>
              <a:buNone/>
              <a:tabLst>
                <a:tab pos="0" algn="l"/>
              </a:tabLst>
              <a:defRPr sz="1400">
                <a:solidFill>
                  <a:schemeClr val="tx1"/>
                </a:solidFill>
              </a:defRPr>
            </a:lvl3pPr>
            <a:lvl4pPr marL="0" indent="0" algn="l">
              <a:spcBef>
                <a:spcPts val="0"/>
              </a:spcBef>
              <a:spcAft>
                <a:spcPts val="0"/>
              </a:spcAft>
              <a:buNone/>
              <a:tabLst>
                <a:tab pos="0" algn="l"/>
              </a:tabLst>
              <a:defRPr sz="1400">
                <a:solidFill>
                  <a:schemeClr val="tx1"/>
                </a:solidFill>
              </a:defRPr>
            </a:lvl4pPr>
            <a:lvl5pPr marL="0" indent="0" algn="l">
              <a:lnSpc>
                <a:spcPct val="100000"/>
              </a:lnSpc>
              <a:spcBef>
                <a:spcPts val="0"/>
              </a:spcBef>
              <a:spcAft>
                <a:spcPts val="0"/>
              </a:spcAft>
              <a:buNone/>
              <a:tabLst>
                <a:tab pos="0" algn="l"/>
              </a:tabLst>
              <a:defRPr sz="1400">
                <a:solidFill>
                  <a:schemeClr val="tx1"/>
                </a:solidFill>
              </a:defRPr>
            </a:lvl5pPr>
            <a:lvl6pPr marL="0" indent="0" algn="l">
              <a:spcBef>
                <a:spcPts val="0"/>
              </a:spcBef>
              <a:spcAft>
                <a:spcPts val="0"/>
              </a:spcAft>
              <a:buNone/>
              <a:tabLst>
                <a:tab pos="0" algn="l"/>
              </a:tabLst>
              <a:defRPr sz="1400">
                <a:solidFill>
                  <a:schemeClr val="tx1"/>
                </a:solidFill>
              </a:defRPr>
            </a:lvl6pPr>
            <a:lvl7pPr marL="0" indent="0" algn="l">
              <a:spcAft>
                <a:spcPts val="1200"/>
              </a:spcAft>
              <a:buNone/>
              <a:tabLst>
                <a:tab pos="0" algn="l"/>
              </a:tabLst>
              <a:defRPr sz="1400">
                <a:solidFill>
                  <a:schemeClr val="tx1"/>
                </a:solidFill>
              </a:defRPr>
            </a:lvl7pPr>
            <a:lvl8pPr marL="0" indent="0" algn="l">
              <a:spcAft>
                <a:spcPts val="1200"/>
              </a:spcAft>
              <a:buNone/>
              <a:tabLst>
                <a:tab pos="0" algn="l"/>
              </a:tabLst>
              <a:defRPr sz="1400">
                <a:solidFill>
                  <a:schemeClr val="tx1"/>
                </a:solidFill>
              </a:defRPr>
            </a:lvl8pPr>
            <a:lvl9pPr marL="0" indent="0" algn="l">
              <a:spcAft>
                <a:spcPts val="1200"/>
              </a:spcAft>
              <a:buNone/>
              <a:tabLst>
                <a:tab pos="0" algn="l"/>
              </a:tabLst>
              <a:defRPr sz="1400">
                <a:solidFill>
                  <a:schemeClr val="tx1"/>
                </a:solidFill>
              </a:defRPr>
            </a:lvl9pPr>
          </a:lstStyle>
          <a:p>
            <a:pPr lvl="0"/>
            <a:r>
              <a:rPr lang="en-US" dirty="0"/>
              <a:t>Style one (Subtitle)</a:t>
            </a:r>
          </a:p>
          <a:p>
            <a:pPr lvl="1"/>
            <a:r>
              <a:rPr lang="en-US" dirty="0"/>
              <a:t>Style two (Presenter/Client name)</a:t>
            </a:r>
          </a:p>
          <a:p>
            <a:pPr lvl="2"/>
            <a:r>
              <a:rPr lang="en-US" dirty="0"/>
              <a:t>Style three</a:t>
            </a:r>
          </a:p>
          <a:p>
            <a:pPr lvl="4"/>
            <a:r>
              <a:rPr lang="en-US" dirty="0"/>
              <a:t>Style four</a:t>
            </a:r>
          </a:p>
        </p:txBody>
      </p:sp>
      <p:sp>
        <p:nvSpPr>
          <p:cNvPr id="12" name="Title" descr="{&quot;templafy&quot;:{&quot;id&quot;:&quot;5755cf13-431b-4e0a-b9bb-3c9ce3564f7d&quot;}}" title="text">
            <a:extLst>
              <a:ext uri="{FF2B5EF4-FFF2-40B4-BE49-F238E27FC236}">
                <a16:creationId xmlns:a16="http://schemas.microsoft.com/office/drawing/2014/main" id="{736B9D71-0E70-44D3-9BFB-D7B2D49FD563}"/>
              </a:ext>
            </a:extLst>
          </p:cNvPr>
          <p:cNvSpPr>
            <a:spLocks noGrp="1"/>
          </p:cNvSpPr>
          <p:nvPr>
            <p:ph type="title" hasCustomPrompt="1"/>
          </p:nvPr>
        </p:nvSpPr>
        <p:spPr>
          <a:xfrm>
            <a:off x="526917" y="2799022"/>
            <a:ext cx="7080382" cy="677108"/>
          </a:xfrm>
          <a:prstGeom prst="rect">
            <a:avLst/>
          </a:prstGeom>
        </p:spPr>
        <p:txBody>
          <a:bodyPr wrap="square" lIns="0" anchor="b">
            <a:spAutoFit/>
          </a:bodyPr>
          <a:lstStyle>
            <a:lvl1pPr>
              <a:lnSpc>
                <a:spcPct val="100000"/>
              </a:lnSpc>
              <a:spcBef>
                <a:spcPts val="0"/>
              </a:spcBef>
              <a:spcAft>
                <a:spcPts val="0"/>
              </a:spcAft>
              <a:defRPr sz="4400" b="1">
                <a:solidFill>
                  <a:schemeClr val="tx1"/>
                </a:solidFill>
              </a:defRPr>
            </a:lvl1pPr>
          </a:lstStyle>
          <a:p>
            <a:r>
              <a:rPr lang="en-GB" dirty="0"/>
              <a:t>Title here</a:t>
            </a:r>
          </a:p>
        </p:txBody>
      </p:sp>
      <p:pic>
        <p:nvPicPr>
          <p:cNvPr id="9" name="image" descr="{&quot;templafy&quot;:{&quot;id&quot;:&quot;ec84da30-6331-4f15-bf69-7fe74dcba521&quot;}}">
            <a:extLst>
              <a:ext uri="{FF2B5EF4-FFF2-40B4-BE49-F238E27FC236}">
                <a16:creationId xmlns:a16="http://schemas.microsoft.com/office/drawing/2014/main" id="{242D4A79-D18E-CA27-0E8D-2DCCA20D01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9030" y="527051"/>
            <a:ext cx="871736" cy="738092"/>
          </a:xfrm>
          <a:prstGeom prst="rect">
            <a:avLst/>
          </a:prstGeom>
        </p:spPr>
      </p:pic>
      <p:sp>
        <p:nvSpPr>
          <p:cNvPr id="8" name="Rectangle 7" descr="{&quot;templafy&quot;:{&quot;id&quot;:&quot;2fe16f21-bf16-4775-b1e0-228f673517e7&quot;}}">
            <a:extLst>
              <a:ext uri="{FF2B5EF4-FFF2-40B4-BE49-F238E27FC236}">
                <a16:creationId xmlns:a16="http://schemas.microsoft.com/office/drawing/2014/main" id="{4ADEDD54-1119-44A0-8526-727E55813B66}"/>
              </a:ext>
            </a:extLst>
          </p:cNvPr>
          <p:cNvSpPr/>
          <p:nvPr userDrawn="1"/>
        </p:nvSpPr>
        <p:spPr>
          <a:xfrm>
            <a:off x="526917" y="6544950"/>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tx1"/>
              </a:solidFill>
            </a:endParaRPr>
          </a:p>
        </p:txBody>
      </p:sp>
      <p:sp>
        <p:nvSpPr>
          <p:cNvPr id="6" name="DATE" descr="{&quot;templafy&quot;:{&quot;id&quot;:&quot;6d3bfe6f-5872-4109-9fca-329323c8eb19&quot;}}" title="Form.Date">
            <a:extLst>
              <a:ext uri="{FF2B5EF4-FFF2-40B4-BE49-F238E27FC236}">
                <a16:creationId xmlns:a16="http://schemas.microsoft.com/office/drawing/2014/main" id="{C0600C77-8C6D-46CC-A05D-13A956020A0F}"/>
              </a:ext>
            </a:extLst>
          </p:cNvPr>
          <p:cNvSpPr/>
          <p:nvPr userDrawn="1"/>
        </p:nvSpPr>
        <p:spPr>
          <a:xfrm>
            <a:off x="527050" y="6178188"/>
            <a:ext cx="274320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lstStyle/>
          <a:p>
            <a:pPr algn="l"/>
            <a:r>
              <a:rPr lang="en-GB" sz="1000">
                <a:solidFill>
                  <a:schemeClr val="tx1"/>
                </a:solidFill>
              </a:rPr>
              <a:t>13 oktober 2023</a:t>
            </a:r>
            <a:endParaRPr lang="en-GB" sz="1000" dirty="0">
              <a:solidFill>
                <a:schemeClr val="tx1"/>
              </a:solidFill>
            </a:endParaRPr>
          </a:p>
        </p:txBody>
      </p:sp>
    </p:spTree>
    <p:extLst>
      <p:ext uri="{BB962C8B-B14F-4D97-AF65-F5344CB8AC3E}">
        <p14:creationId xmlns:p14="http://schemas.microsoft.com/office/powerpoint/2010/main" val="1926890074"/>
      </p:ext>
    </p:extLst>
  </p:cSld>
  <p:clrMapOvr>
    <a:masterClrMapping/>
  </p:clrMapOvr>
  <p:transition>
    <p:fade/>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Stone)">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53D2C0E4-7B71-4691-9CAB-81B6780FB85B}"/>
              </a:ext>
            </a:extLst>
          </p:cNvPr>
          <p:cNvSpPr>
            <a:spLocks noGrp="1"/>
          </p:cNvSpPr>
          <p:nvPr>
            <p:ph type="sldNum" sz="quarter" idx="16"/>
          </p:nvPr>
        </p:nvSpPr>
        <p:spPr/>
        <p:txBody>
          <a:bodyPr/>
          <a:lstStyle/>
          <a:p>
            <a:pPr defTabSz="1218866"/>
            <a:fld id="{2490C926-4C7A-4456-B603-8FB00524CD8E}" type="slidenum">
              <a:rPr lang="en-GB" smtClean="0">
                <a:solidFill>
                  <a:prstClr val="black"/>
                </a:solidFill>
              </a:rPr>
              <a:pPr defTabSz="1218866"/>
              <a:t>‹nr.›</a:t>
            </a:fld>
            <a:endParaRPr lang="en-GB" dirty="0">
              <a:solidFill>
                <a:prstClr val="black"/>
              </a:solidFill>
            </a:endParaRPr>
          </a:p>
        </p:txBody>
      </p:sp>
      <p:sp>
        <p:nvSpPr>
          <p:cNvPr id="13" name="Content 2">
            <a:extLst>
              <a:ext uri="{FF2B5EF4-FFF2-40B4-BE49-F238E27FC236}">
                <a16:creationId xmlns:a16="http://schemas.microsoft.com/office/drawing/2014/main" id="{11EC136A-4658-4EEF-839E-AB82720C099F}"/>
              </a:ext>
            </a:extLst>
          </p:cNvPr>
          <p:cNvSpPr>
            <a:spLocks noGrp="1"/>
          </p:cNvSpPr>
          <p:nvPr>
            <p:ph idx="24" hasCustomPrompt="1"/>
          </p:nvPr>
        </p:nvSpPr>
        <p:spPr>
          <a:xfrm>
            <a:off x="6189662" y="1701800"/>
            <a:ext cx="5472248" cy="4607984"/>
          </a:xfrm>
        </p:spPr>
        <p:txBody>
          <a:bodyPr/>
          <a:lstStyle>
            <a:lvl1pPr>
              <a:defRPr/>
            </a:lvl1pPr>
            <a:lvl3pPr>
              <a:buClr>
                <a:schemeClr val="accent1"/>
              </a:buClr>
              <a:defRPr/>
            </a:lvl3pPr>
            <a:lvl4pPr>
              <a:buClr>
                <a:schemeClr val="accent1"/>
              </a:buClr>
              <a:defRPr/>
            </a:lvl4pPr>
            <a:lvl5pPr>
              <a:buClr>
                <a:schemeClr val="accent1"/>
              </a:buClr>
              <a:defRPr/>
            </a:lvl5pPr>
            <a:lvl6pPr>
              <a:buNone/>
              <a:defRPr/>
            </a:lvl6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1">
            <a:extLst>
              <a:ext uri="{FF2B5EF4-FFF2-40B4-BE49-F238E27FC236}">
                <a16:creationId xmlns:a16="http://schemas.microsoft.com/office/drawing/2014/main" id="{290F6EDB-1A60-4AC5-81A6-9A2367ED5203}"/>
              </a:ext>
            </a:extLst>
          </p:cNvPr>
          <p:cNvSpPr>
            <a:spLocks noGrp="1"/>
          </p:cNvSpPr>
          <p:nvPr>
            <p:ph idx="1" hasCustomPrompt="1"/>
          </p:nvPr>
        </p:nvSpPr>
        <p:spPr>
          <a:xfrm>
            <a:off x="526915" y="1701800"/>
            <a:ext cx="5472248" cy="4607984"/>
          </a:xfrm>
        </p:spPr>
        <p:txBody>
          <a:bodyPr/>
          <a:lstStyle>
            <a:lvl1pPr>
              <a:defRPr/>
            </a:lvl1pPr>
            <a:lvl3pPr>
              <a:buClr>
                <a:schemeClr val="accent1"/>
              </a:buClr>
              <a:defRPr/>
            </a:lvl3pPr>
            <a:lvl4pPr>
              <a:buClr>
                <a:schemeClr val="accent1"/>
              </a:buClr>
              <a:defRPr/>
            </a:lvl4pPr>
            <a:lvl5pPr>
              <a:buClr>
                <a:schemeClr val="accent1"/>
              </a:buClr>
              <a:defRPr/>
            </a:lvl5pPr>
            <a:lvl6pPr>
              <a:buNone/>
              <a:defRPr/>
            </a:lvl6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5A49BACF-04D2-4ED7-BB2F-ADE97552A66C}"/>
              </a:ext>
            </a:extLst>
          </p:cNvPr>
          <p:cNvSpPr>
            <a:spLocks noGrp="1"/>
          </p:cNvSpPr>
          <p:nvPr>
            <p:ph type="title" hasCustomPrompt="1"/>
          </p:nvPr>
        </p:nvSpPr>
        <p:spPr/>
        <p:txBody>
          <a:bodyPr/>
          <a:lstStyle/>
          <a:p>
            <a:r>
              <a:rPr lang="en-US" dirty="0"/>
              <a:t>Title style – 1 line only</a:t>
            </a:r>
          </a:p>
        </p:txBody>
      </p:sp>
      <p:sp>
        <p:nvSpPr>
          <p:cNvPr id="8" name="Subtitle">
            <a:extLst>
              <a:ext uri="{FF2B5EF4-FFF2-40B4-BE49-F238E27FC236}">
                <a16:creationId xmlns:a16="http://schemas.microsoft.com/office/drawing/2014/main" id="{8802280A-0D5B-4C66-A94C-D9C0BDA0A7D2}"/>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
        <p:nvSpPr>
          <p:cNvPr id="3" name="Footer Placeholder 2">
            <a:extLst>
              <a:ext uri="{FF2B5EF4-FFF2-40B4-BE49-F238E27FC236}">
                <a16:creationId xmlns:a16="http://schemas.microsoft.com/office/drawing/2014/main" id="{675CFB7C-D34B-4899-A072-581C87FB207C}"/>
              </a:ext>
            </a:extLst>
          </p:cNvPr>
          <p:cNvSpPr>
            <a:spLocks noGrp="1"/>
          </p:cNvSpPr>
          <p:nvPr>
            <p:ph type="ftr" sz="quarter" idx="25"/>
          </p:nvPr>
        </p:nvSpPr>
        <p:spPr/>
        <p:txBody>
          <a:bodyPr/>
          <a:lstStyle/>
          <a:p>
            <a:endParaRPr lang="en-US" dirty="0"/>
          </a:p>
        </p:txBody>
      </p:sp>
    </p:spTree>
    <p:extLst>
      <p:ext uri="{BB962C8B-B14F-4D97-AF65-F5344CB8AC3E}">
        <p14:creationId xmlns:p14="http://schemas.microsoft.com/office/powerpoint/2010/main" val="261504148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Dark)">
    <p:spTree>
      <p:nvGrpSpPr>
        <p:cNvPr id="1" name=""/>
        <p:cNvGrpSpPr/>
        <p:nvPr/>
      </p:nvGrpSpPr>
      <p:grpSpPr>
        <a:xfrm>
          <a:off x="0" y="0"/>
          <a:ext cx="0" cy="0"/>
          <a:chOff x="0" y="0"/>
          <a:chExt cx="0" cy="0"/>
        </a:xfrm>
      </p:grpSpPr>
      <p:sp>
        <p:nvSpPr>
          <p:cNvPr id="10" name="Content">
            <a:extLst>
              <a:ext uri="{FF2B5EF4-FFF2-40B4-BE49-F238E27FC236}">
                <a16:creationId xmlns:a16="http://schemas.microsoft.com/office/drawing/2014/main" id="{08FC428E-EBD0-4247-AFD6-6704374D43AA}"/>
              </a:ext>
            </a:extLst>
          </p:cNvPr>
          <p:cNvSpPr>
            <a:spLocks noGrp="1"/>
          </p:cNvSpPr>
          <p:nvPr>
            <p:ph idx="1" hasCustomPrompt="1"/>
          </p:nvPr>
        </p:nvSpPr>
        <p:spPr>
          <a:xfrm>
            <a:off x="526915" y="1701800"/>
            <a:ext cx="5480186" cy="4607984"/>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None/>
              <a:defRPr>
                <a:solidFill>
                  <a:schemeClr val="bg1"/>
                </a:solidFill>
              </a:defRPr>
            </a:lvl6pPr>
            <a:lvl7pPr>
              <a:defRPr>
                <a:solidFill>
                  <a:schemeClr val="bg1"/>
                </a:solidFill>
              </a:defRPr>
            </a:lvl7pPr>
            <a:lvl8pPr>
              <a:buClrTx/>
              <a:defRPr>
                <a:solidFill>
                  <a:schemeClr val="bg1"/>
                </a:solidFill>
              </a:defRPr>
            </a:lvl8pPr>
            <a:lvl9pPr>
              <a:buClrTx/>
              <a:defRPr>
                <a:solidFill>
                  <a:schemeClr val="bg1"/>
                </a:solidFill>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a:extLst>
              <a:ext uri="{FF2B5EF4-FFF2-40B4-BE49-F238E27FC236}">
                <a16:creationId xmlns:a16="http://schemas.microsoft.com/office/drawing/2014/main" id="{296E59DD-DB6C-435A-9116-1314C5389FD5}"/>
              </a:ext>
            </a:extLst>
          </p:cNvPr>
          <p:cNvSpPr>
            <a:spLocks noGrp="1"/>
          </p:cNvSpPr>
          <p:nvPr>
            <p:ph idx="18" hasCustomPrompt="1"/>
          </p:nvPr>
        </p:nvSpPr>
        <p:spPr>
          <a:xfrm>
            <a:off x="6181724" y="1701800"/>
            <a:ext cx="5480186" cy="4607984"/>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None/>
              <a:defRPr>
                <a:solidFill>
                  <a:schemeClr val="bg1"/>
                </a:solidFill>
              </a:defRPr>
            </a:lvl6pPr>
            <a:lvl7pPr>
              <a:defRPr>
                <a:solidFill>
                  <a:schemeClr val="bg1"/>
                </a:solidFill>
              </a:defRPr>
            </a:lvl7pPr>
            <a:lvl8pPr>
              <a:buClrTx/>
              <a:defRPr>
                <a:solidFill>
                  <a:schemeClr val="bg1"/>
                </a:solidFill>
              </a:defRPr>
            </a:lvl8pPr>
            <a:lvl9pPr>
              <a:buClrTx/>
              <a:defRPr>
                <a:solidFill>
                  <a:schemeClr val="bg1"/>
                </a:solidFill>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ubtitle">
            <a:extLst>
              <a:ext uri="{FF2B5EF4-FFF2-40B4-BE49-F238E27FC236}">
                <a16:creationId xmlns:a16="http://schemas.microsoft.com/office/drawing/2014/main" id="{7996A876-C275-4267-8912-5EF60659D252}"/>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bg1"/>
                </a:solidFill>
              </a:defRPr>
            </a:lvl1pPr>
            <a:lvl2pPr marL="0" indent="0" algn="l">
              <a:spcBef>
                <a:spcPts val="0"/>
              </a:spcBef>
              <a:spcAft>
                <a:spcPts val="0"/>
              </a:spcAft>
              <a:buFont typeface="Arial" panose="020B0604020202020204" pitchFamily="34" charset="0"/>
              <a:buNone/>
              <a:defRPr sz="1800">
                <a:solidFill>
                  <a:schemeClr val="bg1"/>
                </a:solidFill>
              </a:defRPr>
            </a:lvl2pPr>
            <a:lvl3pPr marL="0" indent="0" algn="l">
              <a:spcBef>
                <a:spcPts val="0"/>
              </a:spcBef>
              <a:spcAft>
                <a:spcPts val="0"/>
              </a:spcAft>
              <a:buFont typeface="Arial" panose="020B0604020202020204" pitchFamily="34" charset="0"/>
              <a:buNone/>
              <a:defRPr sz="1800" b="1">
                <a:solidFill>
                  <a:schemeClr val="bg1"/>
                </a:solidFill>
              </a:defRPr>
            </a:lvl3pPr>
            <a:lvl4pPr marL="0" indent="0" algn="l">
              <a:spcBef>
                <a:spcPts val="0"/>
              </a:spcBef>
              <a:spcAft>
                <a:spcPts val="0"/>
              </a:spcAft>
              <a:buFont typeface="Arial" panose="020B0604020202020204" pitchFamily="34" charset="0"/>
              <a:buNone/>
              <a:defRPr sz="1400">
                <a:solidFill>
                  <a:schemeClr val="bg1"/>
                </a:solidFill>
              </a:defRPr>
            </a:lvl4pPr>
            <a:lvl5pPr marL="0" indent="0" algn="l">
              <a:spcBef>
                <a:spcPts val="0"/>
              </a:spcBef>
              <a:spcAft>
                <a:spcPts val="0"/>
              </a:spcAft>
              <a:buFont typeface="Arial" panose="020B0604020202020204" pitchFamily="34" charset="0"/>
              <a:buNone/>
              <a:defRPr sz="1200">
                <a:solidFill>
                  <a:schemeClr val="bg1"/>
                </a:solidFill>
              </a:defRPr>
            </a:lvl5pPr>
            <a:lvl6pPr marL="0" indent="0" algn="l">
              <a:spcBef>
                <a:spcPts val="0"/>
              </a:spcBef>
              <a:spcAft>
                <a:spcPts val="0"/>
              </a:spcAft>
              <a:buFont typeface="Arial" panose="020B0604020202020204" pitchFamily="34" charset="0"/>
              <a:buNone/>
              <a:defRPr sz="1200">
                <a:solidFill>
                  <a:schemeClr val="bg1"/>
                </a:solidFill>
              </a:defRPr>
            </a:lvl6pPr>
            <a:lvl7pPr marL="0" indent="0" algn="l">
              <a:spcBef>
                <a:spcPts val="0"/>
              </a:spcBef>
              <a:spcAft>
                <a:spcPts val="0"/>
              </a:spcAft>
              <a:buFont typeface="Arial" panose="020B0604020202020204" pitchFamily="34" charset="0"/>
              <a:buNone/>
              <a:defRPr sz="1200">
                <a:solidFill>
                  <a:schemeClr val="bg1"/>
                </a:solidFill>
              </a:defRPr>
            </a:lvl7pPr>
            <a:lvl8pPr marL="0" indent="0" algn="l">
              <a:spcBef>
                <a:spcPts val="0"/>
              </a:spcBef>
              <a:spcAft>
                <a:spcPts val="0"/>
              </a:spcAft>
              <a:buFont typeface="Arial" panose="020B0604020202020204" pitchFamily="34" charset="0"/>
              <a:buNone/>
              <a:defRPr sz="1200">
                <a:solidFill>
                  <a:schemeClr val="bg1"/>
                </a:solidFill>
              </a:defRPr>
            </a:lvl8pPr>
            <a:lvl9pPr marL="0" indent="0" algn="l">
              <a:spcBef>
                <a:spcPts val="0"/>
              </a:spcBef>
              <a:spcAft>
                <a:spcPts val="0"/>
              </a:spcAft>
              <a:buFont typeface="Arial" panose="020B0604020202020204" pitchFamily="34" charset="0"/>
              <a:buNone/>
              <a:defRPr sz="1200">
                <a:solidFill>
                  <a:schemeClr val="bg1"/>
                </a:solidFill>
              </a:defRPr>
            </a:lvl9pPr>
          </a:lstStyle>
          <a:p>
            <a:pPr lvl="0"/>
            <a:r>
              <a:rPr lang="en-US" dirty="0"/>
              <a:t>Subtitle – 1 line only</a:t>
            </a:r>
          </a:p>
        </p:txBody>
      </p:sp>
      <p:sp>
        <p:nvSpPr>
          <p:cNvPr id="2" name="Title">
            <a:extLst>
              <a:ext uri="{FF2B5EF4-FFF2-40B4-BE49-F238E27FC236}">
                <a16:creationId xmlns:a16="http://schemas.microsoft.com/office/drawing/2014/main" id="{5A49BACF-04D2-4ED7-BB2F-ADE97552A66C}"/>
              </a:ext>
            </a:extLst>
          </p:cNvPr>
          <p:cNvSpPr>
            <a:spLocks noGrp="1"/>
          </p:cNvSpPr>
          <p:nvPr>
            <p:ph type="title" hasCustomPrompt="1"/>
          </p:nvPr>
        </p:nvSpPr>
        <p:spPr/>
        <p:txBody>
          <a:bodyPr/>
          <a:lstStyle>
            <a:lvl1pPr>
              <a:defRPr>
                <a:solidFill>
                  <a:schemeClr val="bg1"/>
                </a:solidFill>
              </a:defRPr>
            </a:lvl1pPr>
          </a:lstStyle>
          <a:p>
            <a:r>
              <a:rPr lang="en-US" dirty="0"/>
              <a:t>Title style – 1 line only</a:t>
            </a:r>
          </a:p>
        </p:txBody>
      </p:sp>
      <p:sp>
        <p:nvSpPr>
          <p:cNvPr id="13" name="Slide Number">
            <a:extLst>
              <a:ext uri="{FF2B5EF4-FFF2-40B4-BE49-F238E27FC236}">
                <a16:creationId xmlns:a16="http://schemas.microsoft.com/office/drawing/2014/main" id="{3AFCA1AE-EE27-491F-BE81-40D869FEAD55}"/>
              </a:ext>
            </a:extLst>
          </p:cNvPr>
          <p:cNvSpPr>
            <a:spLocks noGrp="1"/>
          </p:cNvSpPr>
          <p:nvPr>
            <p:ph type="sldNum" sz="quarter" idx="4"/>
          </p:nvPr>
        </p:nvSpPr>
        <p:spPr>
          <a:xfrm>
            <a:off x="11094180" y="6552214"/>
            <a:ext cx="567595" cy="131235"/>
          </a:xfrm>
          <a:prstGeom prst="rect">
            <a:avLst/>
          </a:prstGeom>
        </p:spPr>
        <p:txBody>
          <a:bodyPr vert="horz" lIns="0" tIns="0" rIns="0" bIns="0" rtlCol="0" anchor="t" anchorCtr="0"/>
          <a:lstStyle>
            <a:lvl1pPr algn="r">
              <a:defRPr sz="900">
                <a:solidFill>
                  <a:schemeClr val="bg1"/>
                </a:solidFill>
              </a:defRPr>
            </a:lvl1pPr>
          </a:lstStyle>
          <a:p>
            <a:pPr defTabSz="1218866"/>
            <a:fld id="{2490C926-4C7A-4456-B603-8FB00524CD8E}" type="slidenum">
              <a:rPr lang="en-GB" smtClean="0"/>
              <a:pPr defTabSz="1218866"/>
              <a:t>‹nr.›</a:t>
            </a:fld>
            <a:endParaRPr lang="en-GB" dirty="0"/>
          </a:p>
        </p:txBody>
      </p:sp>
      <p:sp>
        <p:nvSpPr>
          <p:cNvPr id="19" name="FOOTER">
            <a:extLst>
              <a:ext uri="{FF2B5EF4-FFF2-40B4-BE49-F238E27FC236}">
                <a16:creationId xmlns:a16="http://schemas.microsoft.com/office/drawing/2014/main" id="{9575171A-AB19-467A-B54B-37936C0C5BC2}"/>
              </a:ext>
            </a:extLst>
          </p:cNvPr>
          <p:cNvSpPr>
            <a:spLocks noGrp="1"/>
          </p:cNvSpPr>
          <p:nvPr>
            <p:ph type="ftr" sz="quarter" idx="3"/>
          </p:nvPr>
        </p:nvSpPr>
        <p:spPr>
          <a:xfrm>
            <a:off x="3594574" y="6540333"/>
            <a:ext cx="4999678" cy="143116"/>
          </a:xfrm>
          <a:prstGeom prst="rect">
            <a:avLst/>
          </a:prstGeom>
        </p:spPr>
        <p:txBody>
          <a:bodyPr vert="horz" lIns="0" tIns="0" rIns="0" bIns="0" rtlCol="0" anchor="ctr"/>
          <a:lstStyle>
            <a:lvl1pPr algn="ctr">
              <a:defRPr sz="900">
                <a:solidFill>
                  <a:schemeClr val="bg1"/>
                </a:solidFill>
              </a:defRPr>
            </a:lvl1pPr>
          </a:lstStyle>
          <a:p>
            <a:endParaRPr lang="en-US" dirty="0"/>
          </a:p>
        </p:txBody>
      </p:sp>
      <p:sp>
        <p:nvSpPr>
          <p:cNvPr id="20" name="MOTT MACDONALD" descr="{&quot;templafy&quot;:{&quot;id&quot;:&quot;9e0f4535-755a-421f-b9e0-11d63e79a54d&quot;}}" title="UserProfile.Language.PpEntity">
            <a:extLst>
              <a:ext uri="{FF2B5EF4-FFF2-40B4-BE49-F238E27FC236}">
                <a16:creationId xmlns:a16="http://schemas.microsoft.com/office/drawing/2014/main" id="{360E037E-C553-4BA7-A703-522C9A354E25}"/>
              </a:ext>
            </a:extLst>
          </p:cNvPr>
          <p:cNvSpPr txBox="1"/>
          <p:nvPr userDrawn="1"/>
        </p:nvSpPr>
        <p:spPr>
          <a:xfrm>
            <a:off x="526915" y="6540333"/>
            <a:ext cx="2200243" cy="143116"/>
          </a:xfrm>
          <a:prstGeom prst="rect">
            <a:avLst/>
          </a:prstGeom>
          <a:noFill/>
        </p:spPr>
        <p:txBody>
          <a:bodyPr wrap="square" lIns="0" tIns="0" rIns="0" bIns="0" rtlCol="0">
            <a:spAutoFit/>
          </a:bodyPr>
          <a:lstStyle/>
          <a:p>
            <a:r>
              <a:rPr lang="en-GB" sz="900">
                <a:solidFill>
                  <a:schemeClr val="bg1"/>
                </a:solidFill>
              </a:rPr>
              <a:t>Mott MacDonald</a:t>
            </a:r>
            <a:endParaRPr lang="en-GB" sz="900" dirty="0">
              <a:solidFill>
                <a:schemeClr val="bg1"/>
              </a:solidFill>
            </a:endParaRPr>
          </a:p>
        </p:txBody>
      </p:sp>
      <p:sp>
        <p:nvSpPr>
          <p:cNvPr id="21" name="CLASS" descr="{&quot;templafy&quot;:{&quot;id&quot;:&quot;66daad26-f902-46f9-a9a1-3f74e74a0fd2&quot;}}" hidden="1">
            <a:extLst>
              <a:ext uri="{FF2B5EF4-FFF2-40B4-BE49-F238E27FC236}">
                <a16:creationId xmlns:a16="http://schemas.microsoft.com/office/drawing/2014/main" id="{6BA968C7-8FB2-4567-8ED6-BABA276053C4}"/>
              </a:ext>
            </a:extLst>
          </p:cNvPr>
          <p:cNvSpPr/>
          <p:nvPr userDrawn="1"/>
        </p:nvSpPr>
        <p:spPr>
          <a:xfrm>
            <a:off x="526917" y="178647"/>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bg1"/>
              </a:solidFill>
            </a:endParaRPr>
          </a:p>
        </p:txBody>
      </p:sp>
    </p:spTree>
    <p:extLst>
      <p:ext uri="{BB962C8B-B14F-4D97-AF65-F5344CB8AC3E}">
        <p14:creationId xmlns:p14="http://schemas.microsoft.com/office/powerpoint/2010/main" val="51367268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lf Content">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53D2C0E4-7B71-4691-9CAB-81B6780FB85B}"/>
              </a:ext>
            </a:extLst>
          </p:cNvPr>
          <p:cNvSpPr>
            <a:spLocks noGrp="1"/>
          </p:cNvSpPr>
          <p:nvPr>
            <p:ph type="sldNum" sz="quarter" idx="16"/>
          </p:nvPr>
        </p:nvSpPr>
        <p:spPr/>
        <p:txBody>
          <a:bodyPr/>
          <a:lstStyle/>
          <a:p>
            <a:pPr defTabSz="1218866"/>
            <a:fld id="{2490C926-4C7A-4456-B603-8FB00524CD8E}" type="slidenum">
              <a:rPr lang="en-GB" smtClean="0">
                <a:solidFill>
                  <a:prstClr val="black"/>
                </a:solidFill>
              </a:rPr>
              <a:pPr defTabSz="1218866"/>
              <a:t>‹nr.›</a:t>
            </a:fld>
            <a:endParaRPr lang="en-GB" dirty="0">
              <a:solidFill>
                <a:prstClr val="black"/>
              </a:solidFill>
            </a:endParaRPr>
          </a:p>
        </p:txBody>
      </p:sp>
      <p:sp>
        <p:nvSpPr>
          <p:cNvPr id="6" name="Content 1">
            <a:extLst>
              <a:ext uri="{FF2B5EF4-FFF2-40B4-BE49-F238E27FC236}">
                <a16:creationId xmlns:a16="http://schemas.microsoft.com/office/drawing/2014/main" id="{290F6EDB-1A60-4AC5-81A6-9A2367ED5203}"/>
              </a:ext>
            </a:extLst>
          </p:cNvPr>
          <p:cNvSpPr>
            <a:spLocks noGrp="1"/>
          </p:cNvSpPr>
          <p:nvPr>
            <p:ph idx="1" hasCustomPrompt="1"/>
          </p:nvPr>
        </p:nvSpPr>
        <p:spPr>
          <a:xfrm>
            <a:off x="526915" y="1701800"/>
            <a:ext cx="5472248" cy="4607984"/>
          </a:xfrm>
        </p:spPr>
        <p:txBody>
          <a:bodyPr/>
          <a:lstStyle>
            <a:lvl1pPr>
              <a:defRPr/>
            </a:lvl1pPr>
            <a:lvl3pPr>
              <a:buClr>
                <a:schemeClr val="accent1"/>
              </a:buClr>
              <a:defRPr/>
            </a:lvl3pPr>
            <a:lvl4pPr>
              <a:buClr>
                <a:schemeClr val="accent1"/>
              </a:buClr>
              <a:defRPr/>
            </a:lvl4pPr>
            <a:lvl5pPr>
              <a:buClr>
                <a:schemeClr val="accent1"/>
              </a:buClr>
              <a:defRPr/>
            </a:lvl5pPr>
            <a:lvl6pPr>
              <a:buNone/>
              <a:defRPr/>
            </a:lvl6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D50A8941-0A09-4903-908B-FC975DC81BCE}"/>
              </a:ext>
            </a:extLst>
          </p:cNvPr>
          <p:cNvSpPr>
            <a:spLocks noGrp="1"/>
          </p:cNvSpPr>
          <p:nvPr>
            <p:ph type="title" hasCustomPrompt="1"/>
          </p:nvPr>
        </p:nvSpPr>
        <p:spPr/>
        <p:txBody>
          <a:bodyPr/>
          <a:lstStyle/>
          <a:p>
            <a:r>
              <a:rPr lang="en-US" dirty="0"/>
              <a:t>Title style – 1 line only</a:t>
            </a:r>
          </a:p>
        </p:txBody>
      </p:sp>
      <p:sp>
        <p:nvSpPr>
          <p:cNvPr id="7" name="Subtitle">
            <a:extLst>
              <a:ext uri="{FF2B5EF4-FFF2-40B4-BE49-F238E27FC236}">
                <a16:creationId xmlns:a16="http://schemas.microsoft.com/office/drawing/2014/main" id="{C9B0AD58-2BC2-48A0-BF1B-9375A650788B}"/>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
        <p:nvSpPr>
          <p:cNvPr id="3" name="Footer Placeholder 2">
            <a:extLst>
              <a:ext uri="{FF2B5EF4-FFF2-40B4-BE49-F238E27FC236}">
                <a16:creationId xmlns:a16="http://schemas.microsoft.com/office/drawing/2014/main" id="{EC055006-F2D7-41AC-B3D8-06D622FA7A5E}"/>
              </a:ext>
            </a:extLst>
          </p:cNvPr>
          <p:cNvSpPr>
            <a:spLocks noGrp="1"/>
          </p:cNvSpPr>
          <p:nvPr>
            <p:ph type="ftr" sz="quarter" idx="17"/>
          </p:nvPr>
        </p:nvSpPr>
        <p:spPr/>
        <p:txBody>
          <a:bodyPr/>
          <a:lstStyle/>
          <a:p>
            <a:endParaRPr lang="en-US" dirty="0"/>
          </a:p>
        </p:txBody>
      </p:sp>
    </p:spTree>
    <p:extLst>
      <p:ext uri="{BB962C8B-B14F-4D97-AF65-F5344CB8AC3E}">
        <p14:creationId xmlns:p14="http://schemas.microsoft.com/office/powerpoint/2010/main" val="401028432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alf Content (Stone)">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53D2C0E4-7B71-4691-9CAB-81B6780FB85B}"/>
              </a:ext>
            </a:extLst>
          </p:cNvPr>
          <p:cNvSpPr>
            <a:spLocks noGrp="1"/>
          </p:cNvSpPr>
          <p:nvPr>
            <p:ph type="sldNum" sz="quarter" idx="16"/>
          </p:nvPr>
        </p:nvSpPr>
        <p:spPr/>
        <p:txBody>
          <a:bodyPr/>
          <a:lstStyle/>
          <a:p>
            <a:pPr defTabSz="1218866"/>
            <a:fld id="{2490C926-4C7A-4456-B603-8FB00524CD8E}" type="slidenum">
              <a:rPr lang="en-GB" smtClean="0">
                <a:solidFill>
                  <a:prstClr val="black"/>
                </a:solidFill>
              </a:rPr>
              <a:pPr defTabSz="1218866"/>
              <a:t>‹nr.›</a:t>
            </a:fld>
            <a:endParaRPr lang="en-GB" dirty="0">
              <a:solidFill>
                <a:prstClr val="black"/>
              </a:solidFill>
            </a:endParaRPr>
          </a:p>
        </p:txBody>
      </p:sp>
      <p:sp>
        <p:nvSpPr>
          <p:cNvPr id="6" name="Content 1">
            <a:extLst>
              <a:ext uri="{FF2B5EF4-FFF2-40B4-BE49-F238E27FC236}">
                <a16:creationId xmlns:a16="http://schemas.microsoft.com/office/drawing/2014/main" id="{290F6EDB-1A60-4AC5-81A6-9A2367ED5203}"/>
              </a:ext>
            </a:extLst>
          </p:cNvPr>
          <p:cNvSpPr>
            <a:spLocks noGrp="1"/>
          </p:cNvSpPr>
          <p:nvPr>
            <p:ph idx="1" hasCustomPrompt="1"/>
          </p:nvPr>
        </p:nvSpPr>
        <p:spPr>
          <a:xfrm>
            <a:off x="526915" y="1701800"/>
            <a:ext cx="5472248" cy="4607984"/>
          </a:xfrm>
        </p:spPr>
        <p:txBody>
          <a:bodyPr/>
          <a:lstStyle>
            <a:lvl1pPr>
              <a:defRPr/>
            </a:lvl1pPr>
            <a:lvl3pPr>
              <a:buClr>
                <a:schemeClr val="accent1"/>
              </a:buClr>
              <a:defRPr/>
            </a:lvl3pPr>
            <a:lvl4pPr>
              <a:buClr>
                <a:schemeClr val="accent1"/>
              </a:buClr>
              <a:defRPr/>
            </a:lvl4pPr>
            <a:lvl5pPr>
              <a:buClr>
                <a:schemeClr val="accent1"/>
              </a:buClr>
              <a:defRPr/>
            </a:lvl5pPr>
            <a:lvl6pPr>
              <a:buNone/>
              <a:defRPr/>
            </a:lvl6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B0AA704F-467E-4FEF-9D8F-25EE43B3D510}"/>
              </a:ext>
            </a:extLst>
          </p:cNvPr>
          <p:cNvSpPr>
            <a:spLocks noGrp="1"/>
          </p:cNvSpPr>
          <p:nvPr>
            <p:ph type="title" hasCustomPrompt="1"/>
          </p:nvPr>
        </p:nvSpPr>
        <p:spPr/>
        <p:txBody>
          <a:bodyPr/>
          <a:lstStyle/>
          <a:p>
            <a:r>
              <a:rPr lang="en-US" dirty="0"/>
              <a:t>Title style – 1 line only</a:t>
            </a:r>
          </a:p>
        </p:txBody>
      </p:sp>
      <p:sp>
        <p:nvSpPr>
          <p:cNvPr id="7" name="Subtitle">
            <a:extLst>
              <a:ext uri="{FF2B5EF4-FFF2-40B4-BE49-F238E27FC236}">
                <a16:creationId xmlns:a16="http://schemas.microsoft.com/office/drawing/2014/main" id="{D1885749-BEC3-42CD-A846-2220D64BCE70}"/>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
        <p:nvSpPr>
          <p:cNvPr id="3" name="Footer Placeholder 2">
            <a:extLst>
              <a:ext uri="{FF2B5EF4-FFF2-40B4-BE49-F238E27FC236}">
                <a16:creationId xmlns:a16="http://schemas.microsoft.com/office/drawing/2014/main" id="{E870E048-AF69-4412-AFF6-5CC30A6FE636}"/>
              </a:ext>
            </a:extLst>
          </p:cNvPr>
          <p:cNvSpPr>
            <a:spLocks noGrp="1"/>
          </p:cNvSpPr>
          <p:nvPr>
            <p:ph type="ftr" sz="quarter" idx="17"/>
          </p:nvPr>
        </p:nvSpPr>
        <p:spPr/>
        <p:txBody>
          <a:bodyPr/>
          <a:lstStyle/>
          <a:p>
            <a:endParaRPr lang="en-US" dirty="0"/>
          </a:p>
        </p:txBody>
      </p:sp>
    </p:spTree>
    <p:extLst>
      <p:ext uri="{BB962C8B-B14F-4D97-AF65-F5344CB8AC3E}">
        <p14:creationId xmlns:p14="http://schemas.microsoft.com/office/powerpoint/2010/main" val="294059148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alf Content (Dark)">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5A49BACF-04D2-4ED7-BB2F-ADE97552A66C}"/>
              </a:ext>
            </a:extLst>
          </p:cNvPr>
          <p:cNvSpPr>
            <a:spLocks noGrp="1"/>
          </p:cNvSpPr>
          <p:nvPr>
            <p:ph type="title" hasCustomPrompt="1"/>
          </p:nvPr>
        </p:nvSpPr>
        <p:spPr/>
        <p:txBody>
          <a:bodyPr/>
          <a:lstStyle>
            <a:lvl1pPr>
              <a:defRPr>
                <a:solidFill>
                  <a:schemeClr val="bg1"/>
                </a:solidFill>
              </a:defRPr>
            </a:lvl1pPr>
          </a:lstStyle>
          <a:p>
            <a:r>
              <a:rPr lang="en-US" dirty="0"/>
              <a:t>Title style – 1 line only</a:t>
            </a:r>
          </a:p>
        </p:txBody>
      </p:sp>
      <p:sp>
        <p:nvSpPr>
          <p:cNvPr id="10" name="Content">
            <a:extLst>
              <a:ext uri="{FF2B5EF4-FFF2-40B4-BE49-F238E27FC236}">
                <a16:creationId xmlns:a16="http://schemas.microsoft.com/office/drawing/2014/main" id="{08FC428E-EBD0-4247-AFD6-6704374D43AA}"/>
              </a:ext>
            </a:extLst>
          </p:cNvPr>
          <p:cNvSpPr>
            <a:spLocks noGrp="1"/>
          </p:cNvSpPr>
          <p:nvPr>
            <p:ph idx="1" hasCustomPrompt="1"/>
          </p:nvPr>
        </p:nvSpPr>
        <p:spPr>
          <a:xfrm>
            <a:off x="526915" y="1701800"/>
            <a:ext cx="5480186" cy="4607984"/>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None/>
              <a:defRPr>
                <a:solidFill>
                  <a:schemeClr val="bg1"/>
                </a:solidFill>
              </a:defRPr>
            </a:lvl6pPr>
            <a:lvl7pPr>
              <a:defRPr>
                <a:solidFill>
                  <a:schemeClr val="bg1"/>
                </a:solidFill>
              </a:defRPr>
            </a:lvl7pPr>
            <a:lvl8pPr>
              <a:buClrTx/>
              <a:defRPr>
                <a:solidFill>
                  <a:schemeClr val="bg1"/>
                </a:solidFill>
              </a:defRPr>
            </a:lvl8pPr>
            <a:lvl9pPr>
              <a:buClrTx/>
              <a:defRPr>
                <a:solidFill>
                  <a:schemeClr val="bg1"/>
                </a:solidFill>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a:extLst>
              <a:ext uri="{FF2B5EF4-FFF2-40B4-BE49-F238E27FC236}">
                <a16:creationId xmlns:a16="http://schemas.microsoft.com/office/drawing/2014/main" id="{248A71DA-4764-46C9-8E85-B03975F67D20}"/>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bg1"/>
                </a:solidFill>
              </a:defRPr>
            </a:lvl1pPr>
            <a:lvl2pPr marL="0" indent="0" algn="l">
              <a:spcBef>
                <a:spcPts val="0"/>
              </a:spcBef>
              <a:spcAft>
                <a:spcPts val="0"/>
              </a:spcAft>
              <a:buFont typeface="Arial" panose="020B0604020202020204" pitchFamily="34" charset="0"/>
              <a:buNone/>
              <a:defRPr sz="1800">
                <a:solidFill>
                  <a:schemeClr val="bg1"/>
                </a:solidFill>
              </a:defRPr>
            </a:lvl2pPr>
            <a:lvl3pPr marL="0" indent="0" algn="l">
              <a:spcBef>
                <a:spcPts val="0"/>
              </a:spcBef>
              <a:spcAft>
                <a:spcPts val="0"/>
              </a:spcAft>
              <a:buFont typeface="Arial" panose="020B0604020202020204" pitchFamily="34" charset="0"/>
              <a:buNone/>
              <a:defRPr sz="1800" b="1">
                <a:solidFill>
                  <a:schemeClr val="bg1"/>
                </a:solidFill>
              </a:defRPr>
            </a:lvl3pPr>
            <a:lvl4pPr marL="0" indent="0" algn="l">
              <a:spcBef>
                <a:spcPts val="0"/>
              </a:spcBef>
              <a:spcAft>
                <a:spcPts val="0"/>
              </a:spcAft>
              <a:buFont typeface="Arial" panose="020B0604020202020204" pitchFamily="34" charset="0"/>
              <a:buNone/>
              <a:defRPr sz="1400">
                <a:solidFill>
                  <a:schemeClr val="bg1"/>
                </a:solidFill>
              </a:defRPr>
            </a:lvl4pPr>
            <a:lvl5pPr marL="0" indent="0" algn="l">
              <a:spcBef>
                <a:spcPts val="0"/>
              </a:spcBef>
              <a:spcAft>
                <a:spcPts val="0"/>
              </a:spcAft>
              <a:buFont typeface="Arial" panose="020B0604020202020204" pitchFamily="34" charset="0"/>
              <a:buNone/>
              <a:defRPr sz="1200">
                <a:solidFill>
                  <a:schemeClr val="bg1"/>
                </a:solidFill>
              </a:defRPr>
            </a:lvl5pPr>
            <a:lvl6pPr marL="0" indent="0" algn="l">
              <a:spcBef>
                <a:spcPts val="0"/>
              </a:spcBef>
              <a:spcAft>
                <a:spcPts val="0"/>
              </a:spcAft>
              <a:buFont typeface="Arial" panose="020B0604020202020204" pitchFamily="34" charset="0"/>
              <a:buNone/>
              <a:defRPr sz="1200">
                <a:solidFill>
                  <a:schemeClr val="bg1"/>
                </a:solidFill>
              </a:defRPr>
            </a:lvl6pPr>
            <a:lvl7pPr marL="0" indent="0" algn="l">
              <a:spcBef>
                <a:spcPts val="0"/>
              </a:spcBef>
              <a:spcAft>
                <a:spcPts val="0"/>
              </a:spcAft>
              <a:buFont typeface="Arial" panose="020B0604020202020204" pitchFamily="34" charset="0"/>
              <a:buNone/>
              <a:defRPr sz="1200">
                <a:solidFill>
                  <a:schemeClr val="bg1"/>
                </a:solidFill>
              </a:defRPr>
            </a:lvl7pPr>
            <a:lvl8pPr marL="0" indent="0" algn="l">
              <a:spcBef>
                <a:spcPts val="0"/>
              </a:spcBef>
              <a:spcAft>
                <a:spcPts val="0"/>
              </a:spcAft>
              <a:buFont typeface="Arial" panose="020B0604020202020204" pitchFamily="34" charset="0"/>
              <a:buNone/>
              <a:defRPr sz="1200">
                <a:solidFill>
                  <a:schemeClr val="bg1"/>
                </a:solidFill>
              </a:defRPr>
            </a:lvl8pPr>
            <a:lvl9pPr marL="0" indent="0" algn="l">
              <a:spcBef>
                <a:spcPts val="0"/>
              </a:spcBef>
              <a:spcAft>
                <a:spcPts val="0"/>
              </a:spcAft>
              <a:buFont typeface="Arial" panose="020B0604020202020204" pitchFamily="34" charset="0"/>
              <a:buNone/>
              <a:defRPr sz="1200">
                <a:solidFill>
                  <a:schemeClr val="bg1"/>
                </a:solidFill>
              </a:defRPr>
            </a:lvl9pPr>
          </a:lstStyle>
          <a:p>
            <a:pPr lvl="0"/>
            <a:r>
              <a:rPr lang="en-US" dirty="0"/>
              <a:t>Subtitle – 1 line only</a:t>
            </a:r>
          </a:p>
        </p:txBody>
      </p:sp>
      <p:sp>
        <p:nvSpPr>
          <p:cNvPr id="13" name="Slide Number">
            <a:extLst>
              <a:ext uri="{FF2B5EF4-FFF2-40B4-BE49-F238E27FC236}">
                <a16:creationId xmlns:a16="http://schemas.microsoft.com/office/drawing/2014/main" id="{453B9C04-971F-489B-8C09-AD4A5162B46E}"/>
              </a:ext>
            </a:extLst>
          </p:cNvPr>
          <p:cNvSpPr>
            <a:spLocks noGrp="1"/>
          </p:cNvSpPr>
          <p:nvPr>
            <p:ph type="sldNum" sz="quarter" idx="4"/>
          </p:nvPr>
        </p:nvSpPr>
        <p:spPr>
          <a:xfrm>
            <a:off x="11094180" y="6552214"/>
            <a:ext cx="567595" cy="131235"/>
          </a:xfrm>
          <a:prstGeom prst="rect">
            <a:avLst/>
          </a:prstGeom>
        </p:spPr>
        <p:txBody>
          <a:bodyPr vert="horz" lIns="0" tIns="0" rIns="0" bIns="0" rtlCol="0" anchor="t" anchorCtr="0"/>
          <a:lstStyle>
            <a:lvl1pPr algn="r">
              <a:defRPr sz="900">
                <a:solidFill>
                  <a:schemeClr val="bg1"/>
                </a:solidFill>
              </a:defRPr>
            </a:lvl1pPr>
          </a:lstStyle>
          <a:p>
            <a:pPr defTabSz="1218866"/>
            <a:fld id="{2490C926-4C7A-4456-B603-8FB00524CD8E}" type="slidenum">
              <a:rPr lang="en-GB" smtClean="0"/>
              <a:pPr defTabSz="1218866"/>
              <a:t>‹nr.›</a:t>
            </a:fld>
            <a:endParaRPr lang="en-GB" dirty="0"/>
          </a:p>
        </p:txBody>
      </p:sp>
      <p:sp>
        <p:nvSpPr>
          <p:cNvPr id="17" name="FOOTER">
            <a:extLst>
              <a:ext uri="{FF2B5EF4-FFF2-40B4-BE49-F238E27FC236}">
                <a16:creationId xmlns:a16="http://schemas.microsoft.com/office/drawing/2014/main" id="{10393B4A-7F48-4837-A1E6-76C95F5713DB}"/>
              </a:ext>
            </a:extLst>
          </p:cNvPr>
          <p:cNvSpPr>
            <a:spLocks noGrp="1"/>
          </p:cNvSpPr>
          <p:nvPr>
            <p:ph type="ftr" sz="quarter" idx="3"/>
          </p:nvPr>
        </p:nvSpPr>
        <p:spPr>
          <a:xfrm>
            <a:off x="3594574" y="6540333"/>
            <a:ext cx="4999678" cy="143116"/>
          </a:xfrm>
          <a:prstGeom prst="rect">
            <a:avLst/>
          </a:prstGeom>
        </p:spPr>
        <p:txBody>
          <a:bodyPr vert="horz" lIns="0" tIns="0" rIns="0" bIns="0" rtlCol="0" anchor="ctr"/>
          <a:lstStyle>
            <a:lvl1pPr algn="ctr">
              <a:defRPr sz="900">
                <a:solidFill>
                  <a:schemeClr val="bg1"/>
                </a:solidFill>
              </a:defRPr>
            </a:lvl1pPr>
          </a:lstStyle>
          <a:p>
            <a:endParaRPr lang="en-US" dirty="0"/>
          </a:p>
        </p:txBody>
      </p:sp>
      <p:sp>
        <p:nvSpPr>
          <p:cNvPr id="18" name="MOTT MACDONALD" descr="{&quot;templafy&quot;:{&quot;id&quot;:&quot;0f916a2c-733e-442c-8500-6cd5fa914a81&quot;}}" title="UserProfile.Language.PpEntity">
            <a:extLst>
              <a:ext uri="{FF2B5EF4-FFF2-40B4-BE49-F238E27FC236}">
                <a16:creationId xmlns:a16="http://schemas.microsoft.com/office/drawing/2014/main" id="{60402E90-7061-4794-9E84-1671A1637D63}"/>
              </a:ext>
            </a:extLst>
          </p:cNvPr>
          <p:cNvSpPr txBox="1"/>
          <p:nvPr userDrawn="1"/>
        </p:nvSpPr>
        <p:spPr>
          <a:xfrm>
            <a:off x="526915" y="6540333"/>
            <a:ext cx="2200243" cy="143116"/>
          </a:xfrm>
          <a:prstGeom prst="rect">
            <a:avLst/>
          </a:prstGeom>
          <a:noFill/>
        </p:spPr>
        <p:txBody>
          <a:bodyPr wrap="square" lIns="0" tIns="0" rIns="0" bIns="0" rtlCol="0">
            <a:spAutoFit/>
          </a:bodyPr>
          <a:lstStyle/>
          <a:p>
            <a:r>
              <a:rPr lang="en-GB" sz="900">
                <a:solidFill>
                  <a:schemeClr val="bg1"/>
                </a:solidFill>
              </a:rPr>
              <a:t>Mott MacDonald</a:t>
            </a:r>
            <a:endParaRPr lang="en-GB" sz="900" dirty="0">
              <a:solidFill>
                <a:schemeClr val="bg1"/>
              </a:solidFill>
            </a:endParaRPr>
          </a:p>
        </p:txBody>
      </p:sp>
      <p:sp>
        <p:nvSpPr>
          <p:cNvPr id="19" name="CLASS" descr="{&quot;templafy&quot;:{&quot;id&quot;:&quot;644a4d59-f624-4711-bab0-ecd4a036e2fc&quot;}}" hidden="1">
            <a:extLst>
              <a:ext uri="{FF2B5EF4-FFF2-40B4-BE49-F238E27FC236}">
                <a16:creationId xmlns:a16="http://schemas.microsoft.com/office/drawing/2014/main" id="{986DF998-2FCF-43BF-A18E-C8C9871CD2C9}"/>
              </a:ext>
            </a:extLst>
          </p:cNvPr>
          <p:cNvSpPr/>
          <p:nvPr userDrawn="1"/>
        </p:nvSpPr>
        <p:spPr>
          <a:xfrm>
            <a:off x="526917" y="178647"/>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bg1"/>
              </a:solidFill>
            </a:endParaRPr>
          </a:p>
        </p:txBody>
      </p:sp>
    </p:spTree>
    <p:extLst>
      <p:ext uri="{BB962C8B-B14F-4D97-AF65-F5344CB8AC3E}">
        <p14:creationId xmlns:p14="http://schemas.microsoft.com/office/powerpoint/2010/main" val="346525721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4E06CD7D-1E83-40B8-AB93-138141549B5D}"/>
              </a:ext>
            </a:extLst>
          </p:cNvPr>
          <p:cNvSpPr>
            <a:spLocks noGrp="1"/>
          </p:cNvSpPr>
          <p:nvPr>
            <p:ph type="sldNum" sz="quarter" idx="12"/>
          </p:nvPr>
        </p:nvSpPr>
        <p:spPr/>
        <p:txBody>
          <a:bodyPr/>
          <a:lstStyle/>
          <a:p>
            <a:pPr defTabSz="1218866"/>
            <a:fld id="{2490C926-4C7A-4456-B603-8FB00524CD8E}" type="slidenum">
              <a:rPr lang="en-GB" smtClean="0">
                <a:solidFill>
                  <a:prstClr val="black"/>
                </a:solidFill>
              </a:rPr>
              <a:pPr defTabSz="1218866"/>
              <a:t>‹nr.›</a:t>
            </a:fld>
            <a:endParaRPr lang="en-GB" dirty="0">
              <a:solidFill>
                <a:prstClr val="black"/>
              </a:solidFill>
            </a:endParaRPr>
          </a:p>
        </p:txBody>
      </p:sp>
      <p:sp>
        <p:nvSpPr>
          <p:cNvPr id="3" name="Footer">
            <a:extLst>
              <a:ext uri="{FF2B5EF4-FFF2-40B4-BE49-F238E27FC236}">
                <a16:creationId xmlns:a16="http://schemas.microsoft.com/office/drawing/2014/main" id="{9E1DDBB4-72D0-48C0-994E-9FEB6058B32D}"/>
              </a:ext>
            </a:extLst>
          </p:cNvPr>
          <p:cNvSpPr>
            <a:spLocks noGrp="1"/>
          </p:cNvSpPr>
          <p:nvPr>
            <p:ph type="ftr" sz="quarter" idx="13"/>
          </p:nvPr>
        </p:nvSpPr>
        <p:spPr/>
        <p:txBody>
          <a:bodyPr/>
          <a:lstStyle/>
          <a:p>
            <a:endParaRPr lang="en-US" dirty="0"/>
          </a:p>
        </p:txBody>
      </p:sp>
      <p:sp>
        <p:nvSpPr>
          <p:cNvPr id="4" name="Title 3">
            <a:extLst>
              <a:ext uri="{FF2B5EF4-FFF2-40B4-BE49-F238E27FC236}">
                <a16:creationId xmlns:a16="http://schemas.microsoft.com/office/drawing/2014/main" id="{2E609688-38EE-4F91-9066-3305E6AAE858}"/>
              </a:ext>
            </a:extLst>
          </p:cNvPr>
          <p:cNvSpPr>
            <a:spLocks noGrp="1"/>
          </p:cNvSpPr>
          <p:nvPr>
            <p:ph type="title" hasCustomPrompt="1"/>
          </p:nvPr>
        </p:nvSpPr>
        <p:spPr/>
        <p:txBody>
          <a:bodyPr/>
          <a:lstStyle/>
          <a:p>
            <a:r>
              <a:rPr lang="en-US" dirty="0"/>
              <a:t>Title style – 1 line only</a:t>
            </a:r>
          </a:p>
        </p:txBody>
      </p:sp>
      <p:sp>
        <p:nvSpPr>
          <p:cNvPr id="8" name="Subtitle">
            <a:extLst>
              <a:ext uri="{FF2B5EF4-FFF2-40B4-BE49-F238E27FC236}">
                <a16:creationId xmlns:a16="http://schemas.microsoft.com/office/drawing/2014/main" id="{18AE0E0A-55B4-4BA1-A70F-413CB99FF4E0}"/>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Tree>
    <p:extLst>
      <p:ext uri="{BB962C8B-B14F-4D97-AF65-F5344CB8AC3E}">
        <p14:creationId xmlns:p14="http://schemas.microsoft.com/office/powerpoint/2010/main" val="287560910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Stone)">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62EC735F-6046-4C2B-B84E-0EBB20F2AEA8}"/>
              </a:ext>
            </a:extLst>
          </p:cNvPr>
          <p:cNvSpPr>
            <a:spLocks noGrp="1"/>
          </p:cNvSpPr>
          <p:nvPr>
            <p:ph type="sldNum" sz="quarter" idx="12"/>
          </p:nvPr>
        </p:nvSpPr>
        <p:spPr/>
        <p:txBody>
          <a:bodyPr/>
          <a:lstStyle/>
          <a:p>
            <a:pPr defTabSz="1218866"/>
            <a:fld id="{2490C926-4C7A-4456-B603-8FB00524CD8E}" type="slidenum">
              <a:rPr lang="en-GB" smtClean="0">
                <a:solidFill>
                  <a:prstClr val="black"/>
                </a:solidFill>
              </a:rPr>
              <a:pPr defTabSz="1218866"/>
              <a:t>‹nr.›</a:t>
            </a:fld>
            <a:endParaRPr lang="en-GB" dirty="0">
              <a:solidFill>
                <a:prstClr val="black"/>
              </a:solidFill>
            </a:endParaRPr>
          </a:p>
        </p:txBody>
      </p:sp>
      <p:sp>
        <p:nvSpPr>
          <p:cNvPr id="3" name="Title 2">
            <a:extLst>
              <a:ext uri="{FF2B5EF4-FFF2-40B4-BE49-F238E27FC236}">
                <a16:creationId xmlns:a16="http://schemas.microsoft.com/office/drawing/2014/main" id="{3A17CDED-60BC-429B-AAEE-6FDE38213F7D}"/>
              </a:ext>
            </a:extLst>
          </p:cNvPr>
          <p:cNvSpPr>
            <a:spLocks noGrp="1"/>
          </p:cNvSpPr>
          <p:nvPr>
            <p:ph type="title" hasCustomPrompt="1"/>
          </p:nvPr>
        </p:nvSpPr>
        <p:spPr/>
        <p:txBody>
          <a:bodyPr/>
          <a:lstStyle/>
          <a:p>
            <a:r>
              <a:rPr lang="en-US" dirty="0"/>
              <a:t>Title style – 1 line only</a:t>
            </a:r>
          </a:p>
        </p:txBody>
      </p:sp>
      <p:sp>
        <p:nvSpPr>
          <p:cNvPr id="8" name="Subtitle">
            <a:extLst>
              <a:ext uri="{FF2B5EF4-FFF2-40B4-BE49-F238E27FC236}">
                <a16:creationId xmlns:a16="http://schemas.microsoft.com/office/drawing/2014/main" id="{CE4EA79A-EB5D-42F2-A79A-91D2B179EB78}"/>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
        <p:nvSpPr>
          <p:cNvPr id="2" name="Footer Placeholder 1">
            <a:extLst>
              <a:ext uri="{FF2B5EF4-FFF2-40B4-BE49-F238E27FC236}">
                <a16:creationId xmlns:a16="http://schemas.microsoft.com/office/drawing/2014/main" id="{2E509012-6937-46CD-AF1A-1AC4BA675793}"/>
              </a:ext>
            </a:extLst>
          </p:cNvPr>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324532016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Dark)">
    <p:spTree>
      <p:nvGrpSpPr>
        <p:cNvPr id="1" name=""/>
        <p:cNvGrpSpPr/>
        <p:nvPr/>
      </p:nvGrpSpPr>
      <p:grpSpPr>
        <a:xfrm>
          <a:off x="0" y="0"/>
          <a:ext cx="0" cy="0"/>
          <a:chOff x="0" y="0"/>
          <a:chExt cx="0" cy="0"/>
        </a:xfrm>
      </p:grpSpPr>
      <p:sp>
        <p:nvSpPr>
          <p:cNvPr id="6" name="Subtitle">
            <a:extLst>
              <a:ext uri="{FF2B5EF4-FFF2-40B4-BE49-F238E27FC236}">
                <a16:creationId xmlns:a16="http://schemas.microsoft.com/office/drawing/2014/main" id="{A4666E35-C863-44D5-9A2B-CC193CA5191C}"/>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bg1"/>
                </a:solidFill>
              </a:defRPr>
            </a:lvl1pPr>
            <a:lvl2pPr marL="0" indent="0" algn="l">
              <a:spcBef>
                <a:spcPts val="0"/>
              </a:spcBef>
              <a:spcAft>
                <a:spcPts val="0"/>
              </a:spcAft>
              <a:buFont typeface="Arial" panose="020B0604020202020204" pitchFamily="34" charset="0"/>
              <a:buNone/>
              <a:defRPr sz="1800">
                <a:solidFill>
                  <a:schemeClr val="bg1"/>
                </a:solidFill>
              </a:defRPr>
            </a:lvl2pPr>
            <a:lvl3pPr marL="0" indent="0" algn="l">
              <a:spcBef>
                <a:spcPts val="0"/>
              </a:spcBef>
              <a:spcAft>
                <a:spcPts val="0"/>
              </a:spcAft>
              <a:buFont typeface="Arial" panose="020B0604020202020204" pitchFamily="34" charset="0"/>
              <a:buNone/>
              <a:defRPr sz="1800" b="1">
                <a:solidFill>
                  <a:schemeClr val="bg1"/>
                </a:solidFill>
              </a:defRPr>
            </a:lvl3pPr>
            <a:lvl4pPr marL="0" indent="0" algn="l">
              <a:spcBef>
                <a:spcPts val="0"/>
              </a:spcBef>
              <a:spcAft>
                <a:spcPts val="0"/>
              </a:spcAft>
              <a:buFont typeface="Arial" panose="020B0604020202020204" pitchFamily="34" charset="0"/>
              <a:buNone/>
              <a:defRPr sz="1400">
                <a:solidFill>
                  <a:schemeClr val="bg1"/>
                </a:solidFill>
              </a:defRPr>
            </a:lvl4pPr>
            <a:lvl5pPr marL="0" indent="0" algn="l">
              <a:spcBef>
                <a:spcPts val="0"/>
              </a:spcBef>
              <a:spcAft>
                <a:spcPts val="0"/>
              </a:spcAft>
              <a:buFont typeface="Arial" panose="020B0604020202020204" pitchFamily="34" charset="0"/>
              <a:buNone/>
              <a:defRPr sz="1200">
                <a:solidFill>
                  <a:schemeClr val="bg1"/>
                </a:solidFill>
              </a:defRPr>
            </a:lvl5pPr>
            <a:lvl6pPr marL="0" indent="0" algn="l">
              <a:spcBef>
                <a:spcPts val="0"/>
              </a:spcBef>
              <a:spcAft>
                <a:spcPts val="0"/>
              </a:spcAft>
              <a:buFont typeface="Arial" panose="020B0604020202020204" pitchFamily="34" charset="0"/>
              <a:buNone/>
              <a:defRPr sz="1200">
                <a:solidFill>
                  <a:schemeClr val="bg1"/>
                </a:solidFill>
              </a:defRPr>
            </a:lvl6pPr>
            <a:lvl7pPr marL="0" indent="0" algn="l">
              <a:spcBef>
                <a:spcPts val="0"/>
              </a:spcBef>
              <a:spcAft>
                <a:spcPts val="0"/>
              </a:spcAft>
              <a:buFont typeface="Arial" panose="020B0604020202020204" pitchFamily="34" charset="0"/>
              <a:buNone/>
              <a:defRPr sz="1200">
                <a:solidFill>
                  <a:schemeClr val="bg1"/>
                </a:solidFill>
              </a:defRPr>
            </a:lvl7pPr>
            <a:lvl8pPr marL="0" indent="0" algn="l">
              <a:spcBef>
                <a:spcPts val="0"/>
              </a:spcBef>
              <a:spcAft>
                <a:spcPts val="0"/>
              </a:spcAft>
              <a:buFont typeface="Arial" panose="020B0604020202020204" pitchFamily="34" charset="0"/>
              <a:buNone/>
              <a:defRPr sz="1200">
                <a:solidFill>
                  <a:schemeClr val="bg1"/>
                </a:solidFill>
              </a:defRPr>
            </a:lvl8pPr>
            <a:lvl9pPr marL="0" indent="0" algn="l">
              <a:spcBef>
                <a:spcPts val="0"/>
              </a:spcBef>
              <a:spcAft>
                <a:spcPts val="0"/>
              </a:spcAft>
              <a:buFont typeface="Arial" panose="020B0604020202020204" pitchFamily="34" charset="0"/>
              <a:buNone/>
              <a:defRPr sz="1200">
                <a:solidFill>
                  <a:schemeClr val="bg1"/>
                </a:solidFill>
              </a:defRPr>
            </a:lvl9pPr>
          </a:lstStyle>
          <a:p>
            <a:pPr lvl="0"/>
            <a:r>
              <a:rPr lang="en-US" dirty="0"/>
              <a:t>Subtitle – 1 line only</a:t>
            </a:r>
          </a:p>
        </p:txBody>
      </p:sp>
      <p:sp>
        <p:nvSpPr>
          <p:cNvPr id="2" name="Title">
            <a:extLst>
              <a:ext uri="{FF2B5EF4-FFF2-40B4-BE49-F238E27FC236}">
                <a16:creationId xmlns:a16="http://schemas.microsoft.com/office/drawing/2014/main" id="{5A49BACF-04D2-4ED7-BB2F-ADE97552A66C}"/>
              </a:ext>
            </a:extLst>
          </p:cNvPr>
          <p:cNvSpPr>
            <a:spLocks noGrp="1"/>
          </p:cNvSpPr>
          <p:nvPr>
            <p:ph type="title" hasCustomPrompt="1"/>
          </p:nvPr>
        </p:nvSpPr>
        <p:spPr/>
        <p:txBody>
          <a:bodyPr/>
          <a:lstStyle>
            <a:lvl1pPr>
              <a:defRPr>
                <a:solidFill>
                  <a:schemeClr val="bg1"/>
                </a:solidFill>
              </a:defRPr>
            </a:lvl1pPr>
          </a:lstStyle>
          <a:p>
            <a:r>
              <a:rPr lang="en-US" dirty="0"/>
              <a:t>Title style – 1 line only</a:t>
            </a:r>
          </a:p>
        </p:txBody>
      </p:sp>
      <p:sp>
        <p:nvSpPr>
          <p:cNvPr id="11" name="Slide Number">
            <a:extLst>
              <a:ext uri="{FF2B5EF4-FFF2-40B4-BE49-F238E27FC236}">
                <a16:creationId xmlns:a16="http://schemas.microsoft.com/office/drawing/2014/main" id="{E82C6173-1517-475E-BEB7-D8B174F080BD}"/>
              </a:ext>
            </a:extLst>
          </p:cNvPr>
          <p:cNvSpPr>
            <a:spLocks noGrp="1"/>
          </p:cNvSpPr>
          <p:nvPr>
            <p:ph type="sldNum" sz="quarter" idx="4"/>
          </p:nvPr>
        </p:nvSpPr>
        <p:spPr>
          <a:xfrm>
            <a:off x="11094180" y="6552214"/>
            <a:ext cx="567595" cy="131235"/>
          </a:xfrm>
          <a:prstGeom prst="rect">
            <a:avLst/>
          </a:prstGeom>
        </p:spPr>
        <p:txBody>
          <a:bodyPr vert="horz" lIns="0" tIns="0" rIns="0" bIns="0" rtlCol="0" anchor="t" anchorCtr="0"/>
          <a:lstStyle>
            <a:lvl1pPr algn="r">
              <a:defRPr sz="900">
                <a:solidFill>
                  <a:schemeClr val="bg1"/>
                </a:solidFill>
              </a:defRPr>
            </a:lvl1pPr>
          </a:lstStyle>
          <a:p>
            <a:pPr defTabSz="1218866"/>
            <a:fld id="{2490C926-4C7A-4456-B603-8FB00524CD8E}" type="slidenum">
              <a:rPr lang="en-GB" smtClean="0"/>
              <a:pPr defTabSz="1218866"/>
              <a:t>‹nr.›</a:t>
            </a:fld>
            <a:endParaRPr lang="en-GB" dirty="0"/>
          </a:p>
        </p:txBody>
      </p:sp>
      <p:sp>
        <p:nvSpPr>
          <p:cNvPr id="16" name="FOOTER">
            <a:extLst>
              <a:ext uri="{FF2B5EF4-FFF2-40B4-BE49-F238E27FC236}">
                <a16:creationId xmlns:a16="http://schemas.microsoft.com/office/drawing/2014/main" id="{6821DC58-139F-42C6-8454-463740AC5C2D}"/>
              </a:ext>
            </a:extLst>
          </p:cNvPr>
          <p:cNvSpPr>
            <a:spLocks noGrp="1"/>
          </p:cNvSpPr>
          <p:nvPr>
            <p:ph type="ftr" sz="quarter" idx="3"/>
          </p:nvPr>
        </p:nvSpPr>
        <p:spPr>
          <a:xfrm>
            <a:off x="3594574" y="6540333"/>
            <a:ext cx="4999678" cy="143116"/>
          </a:xfrm>
          <a:prstGeom prst="rect">
            <a:avLst/>
          </a:prstGeom>
        </p:spPr>
        <p:txBody>
          <a:bodyPr vert="horz" lIns="0" tIns="0" rIns="0" bIns="0" rtlCol="0" anchor="ctr"/>
          <a:lstStyle>
            <a:lvl1pPr algn="ctr">
              <a:defRPr sz="900">
                <a:solidFill>
                  <a:schemeClr val="bg1"/>
                </a:solidFill>
              </a:defRPr>
            </a:lvl1pPr>
          </a:lstStyle>
          <a:p>
            <a:endParaRPr lang="en-US" dirty="0"/>
          </a:p>
        </p:txBody>
      </p:sp>
      <p:sp>
        <p:nvSpPr>
          <p:cNvPr id="17" name="MOTT MACDONALD" descr="{&quot;templafy&quot;:{&quot;id&quot;:&quot;8eb952bf-a751-4b8c-9a67-229647eb5f98&quot;}}" title="UserProfile.Language.PpEntity">
            <a:extLst>
              <a:ext uri="{FF2B5EF4-FFF2-40B4-BE49-F238E27FC236}">
                <a16:creationId xmlns:a16="http://schemas.microsoft.com/office/drawing/2014/main" id="{D8F201DE-B081-4704-8CA4-5006D62533DB}"/>
              </a:ext>
            </a:extLst>
          </p:cNvPr>
          <p:cNvSpPr txBox="1"/>
          <p:nvPr userDrawn="1"/>
        </p:nvSpPr>
        <p:spPr>
          <a:xfrm>
            <a:off x="526915" y="6540333"/>
            <a:ext cx="2200243" cy="143116"/>
          </a:xfrm>
          <a:prstGeom prst="rect">
            <a:avLst/>
          </a:prstGeom>
          <a:noFill/>
        </p:spPr>
        <p:txBody>
          <a:bodyPr wrap="square" lIns="0" tIns="0" rIns="0" bIns="0" rtlCol="0">
            <a:spAutoFit/>
          </a:bodyPr>
          <a:lstStyle/>
          <a:p>
            <a:r>
              <a:rPr lang="en-GB" sz="900">
                <a:solidFill>
                  <a:schemeClr val="bg1"/>
                </a:solidFill>
              </a:rPr>
              <a:t>Mott MacDonald</a:t>
            </a:r>
            <a:endParaRPr lang="en-GB" sz="900" dirty="0">
              <a:solidFill>
                <a:schemeClr val="bg1"/>
              </a:solidFill>
            </a:endParaRPr>
          </a:p>
        </p:txBody>
      </p:sp>
      <p:sp>
        <p:nvSpPr>
          <p:cNvPr id="18" name="CLASS" descr="{&quot;templafy&quot;:{&quot;id&quot;:&quot;8217baf4-272a-487d-93b6-6959d191d0db&quot;}}" hidden="1">
            <a:extLst>
              <a:ext uri="{FF2B5EF4-FFF2-40B4-BE49-F238E27FC236}">
                <a16:creationId xmlns:a16="http://schemas.microsoft.com/office/drawing/2014/main" id="{FAA09B43-F1D4-4247-9D1F-387AC36CF096}"/>
              </a:ext>
            </a:extLst>
          </p:cNvPr>
          <p:cNvSpPr/>
          <p:nvPr userDrawn="1"/>
        </p:nvSpPr>
        <p:spPr>
          <a:xfrm>
            <a:off x="526917" y="178647"/>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bg1"/>
              </a:solidFill>
            </a:endParaRPr>
          </a:p>
        </p:txBody>
      </p:sp>
    </p:spTree>
    <p:extLst>
      <p:ext uri="{BB962C8B-B14F-4D97-AF65-F5344CB8AC3E}">
        <p14:creationId xmlns:p14="http://schemas.microsoft.com/office/powerpoint/2010/main" val="173884890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alf Image (Left)">
    <p:spTree>
      <p:nvGrpSpPr>
        <p:cNvPr id="1" name=""/>
        <p:cNvGrpSpPr/>
        <p:nvPr/>
      </p:nvGrpSpPr>
      <p:grpSpPr>
        <a:xfrm>
          <a:off x="0" y="0"/>
          <a:ext cx="0" cy="0"/>
          <a:chOff x="0" y="0"/>
          <a:chExt cx="0" cy="0"/>
        </a:xfrm>
      </p:grpSpPr>
      <p:sp>
        <p:nvSpPr>
          <p:cNvPr id="5" name="Picture 1/2">
            <a:extLst>
              <a:ext uri="{FF2B5EF4-FFF2-40B4-BE49-F238E27FC236}">
                <a16:creationId xmlns:a16="http://schemas.microsoft.com/office/drawing/2014/main" id="{E80C9543-13CC-4164-AD32-D3EBE0FD1EBF}"/>
              </a:ext>
            </a:extLst>
          </p:cNvPr>
          <p:cNvSpPr>
            <a:spLocks noGrp="1"/>
          </p:cNvSpPr>
          <p:nvPr>
            <p:ph type="pic" sz="quarter" idx="24" hasCustomPrompt="1"/>
          </p:nvPr>
        </p:nvSpPr>
        <p:spPr>
          <a:xfrm>
            <a:off x="1" y="0"/>
            <a:ext cx="5999188" cy="6858000"/>
          </a:xfrm>
          <a:prstGeom prst="rect">
            <a:avLst/>
          </a:prstGeom>
          <a:solidFill>
            <a:schemeClr val="tx2"/>
          </a:solidFill>
        </p:spPr>
        <p:txBody>
          <a:bodyPr vert="horz" wrap="square" lIns="72000" tIns="0" rIns="72000" bIns="0" rtlCol="0" anchor="ctr">
            <a:noAutofit/>
          </a:bodyPr>
          <a:lstStyle>
            <a:lvl1pPr>
              <a:defRPr lang="en-GB" sz="1800" b="1" dirty="0">
                <a:solidFill>
                  <a:schemeClr val="bg1"/>
                </a:solidFill>
              </a:defRPr>
            </a:lvl1pPr>
          </a:lstStyle>
          <a:p>
            <a:pPr lvl="0" algn="ctr"/>
            <a:r>
              <a:rPr lang="en-US" dirty="0"/>
              <a:t>INSERT IMAGE HERE</a:t>
            </a:r>
            <a:endParaRPr lang="en-GB" dirty="0"/>
          </a:p>
        </p:txBody>
      </p:sp>
      <p:sp>
        <p:nvSpPr>
          <p:cNvPr id="4" name="Title 3">
            <a:extLst>
              <a:ext uri="{FF2B5EF4-FFF2-40B4-BE49-F238E27FC236}">
                <a16:creationId xmlns:a16="http://schemas.microsoft.com/office/drawing/2014/main" id="{CB8DAC77-31E4-475B-94A4-0881122BCA44}"/>
              </a:ext>
            </a:extLst>
          </p:cNvPr>
          <p:cNvSpPr>
            <a:spLocks noGrp="1"/>
          </p:cNvSpPr>
          <p:nvPr>
            <p:ph type="title" hasCustomPrompt="1"/>
          </p:nvPr>
        </p:nvSpPr>
        <p:spPr>
          <a:xfrm>
            <a:off x="6189637" y="529167"/>
            <a:ext cx="5472276" cy="461665"/>
          </a:xfrm>
        </p:spPr>
        <p:txBody>
          <a:bodyPr/>
          <a:lstStyle/>
          <a:p>
            <a:r>
              <a:rPr lang="en-US" dirty="0"/>
              <a:t>Title style – 1 line only</a:t>
            </a:r>
          </a:p>
        </p:txBody>
      </p:sp>
      <p:sp>
        <p:nvSpPr>
          <p:cNvPr id="7" name="Subtitle">
            <a:extLst>
              <a:ext uri="{FF2B5EF4-FFF2-40B4-BE49-F238E27FC236}">
                <a16:creationId xmlns:a16="http://schemas.microsoft.com/office/drawing/2014/main" id="{2E9AA089-F0E4-4DE2-9B72-8CFDE283DCF7}"/>
              </a:ext>
            </a:extLst>
          </p:cNvPr>
          <p:cNvSpPr>
            <a:spLocks noGrp="1"/>
          </p:cNvSpPr>
          <p:nvPr>
            <p:ph type="subTitle" idx="14" hasCustomPrompt="1"/>
          </p:nvPr>
        </p:nvSpPr>
        <p:spPr>
          <a:xfrm>
            <a:off x="6189634" y="1008938"/>
            <a:ext cx="5472276"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Tree>
    <p:extLst>
      <p:ext uri="{BB962C8B-B14F-4D97-AF65-F5344CB8AC3E}">
        <p14:creationId xmlns:p14="http://schemas.microsoft.com/office/powerpoint/2010/main" val="400593471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 Image (Left)">
    <p:spTree>
      <p:nvGrpSpPr>
        <p:cNvPr id="1" name=""/>
        <p:cNvGrpSpPr/>
        <p:nvPr/>
      </p:nvGrpSpPr>
      <p:grpSpPr>
        <a:xfrm>
          <a:off x="0" y="0"/>
          <a:ext cx="0" cy="0"/>
          <a:chOff x="0" y="0"/>
          <a:chExt cx="0" cy="0"/>
        </a:xfrm>
      </p:grpSpPr>
      <p:sp>
        <p:nvSpPr>
          <p:cNvPr id="6" name="Picture 3/4">
            <a:extLst>
              <a:ext uri="{FF2B5EF4-FFF2-40B4-BE49-F238E27FC236}">
                <a16:creationId xmlns:a16="http://schemas.microsoft.com/office/drawing/2014/main" id="{CD966848-0161-4300-BF5B-4D13F816F236}"/>
              </a:ext>
            </a:extLst>
          </p:cNvPr>
          <p:cNvSpPr>
            <a:spLocks noGrp="1"/>
          </p:cNvSpPr>
          <p:nvPr>
            <p:ph type="pic" sz="quarter" idx="24" hasCustomPrompt="1"/>
          </p:nvPr>
        </p:nvSpPr>
        <p:spPr>
          <a:xfrm>
            <a:off x="0" y="0"/>
            <a:ext cx="4975911" cy="6858000"/>
          </a:xfrm>
          <a:prstGeom prst="rect">
            <a:avLst/>
          </a:prstGeom>
          <a:solidFill>
            <a:schemeClr val="tx2"/>
          </a:solidFill>
        </p:spPr>
        <p:txBody>
          <a:bodyPr vert="horz" wrap="square" lIns="72000" tIns="0" rIns="72000" bIns="0" rtlCol="0" anchor="ctr">
            <a:noAutofit/>
          </a:bodyPr>
          <a:lstStyle>
            <a:lvl1pPr>
              <a:defRPr lang="en-GB" sz="1800" b="1" dirty="0">
                <a:solidFill>
                  <a:schemeClr val="bg1"/>
                </a:solidFill>
              </a:defRPr>
            </a:lvl1pPr>
          </a:lstStyle>
          <a:p>
            <a:pPr lvl="0" algn="ctr"/>
            <a:r>
              <a:rPr lang="en-US" dirty="0"/>
              <a:t>INSERT IMAGE HERE</a:t>
            </a:r>
            <a:endParaRPr lang="en-GB" dirty="0"/>
          </a:p>
        </p:txBody>
      </p:sp>
      <p:sp>
        <p:nvSpPr>
          <p:cNvPr id="8" name="Title 3">
            <a:extLst>
              <a:ext uri="{FF2B5EF4-FFF2-40B4-BE49-F238E27FC236}">
                <a16:creationId xmlns:a16="http://schemas.microsoft.com/office/drawing/2014/main" id="{D89291B6-6301-4A08-AF57-4FA5BE97FAE4}"/>
              </a:ext>
            </a:extLst>
          </p:cNvPr>
          <p:cNvSpPr>
            <a:spLocks noGrp="1"/>
          </p:cNvSpPr>
          <p:nvPr>
            <p:ph type="title" hasCustomPrompt="1"/>
          </p:nvPr>
        </p:nvSpPr>
        <p:spPr>
          <a:xfrm>
            <a:off x="5326162" y="529167"/>
            <a:ext cx="6335751" cy="461665"/>
          </a:xfrm>
        </p:spPr>
        <p:txBody>
          <a:bodyPr/>
          <a:lstStyle/>
          <a:p>
            <a:r>
              <a:rPr lang="en-US" dirty="0"/>
              <a:t>Title style – 1 line only</a:t>
            </a:r>
          </a:p>
        </p:txBody>
      </p:sp>
      <p:sp>
        <p:nvSpPr>
          <p:cNvPr id="9" name="Subtitle">
            <a:extLst>
              <a:ext uri="{FF2B5EF4-FFF2-40B4-BE49-F238E27FC236}">
                <a16:creationId xmlns:a16="http://schemas.microsoft.com/office/drawing/2014/main" id="{902F24C2-90A7-4B01-B93B-A574A7F09B83}"/>
              </a:ext>
            </a:extLst>
          </p:cNvPr>
          <p:cNvSpPr>
            <a:spLocks noGrp="1"/>
          </p:cNvSpPr>
          <p:nvPr>
            <p:ph type="subTitle" idx="14" hasCustomPrompt="1"/>
          </p:nvPr>
        </p:nvSpPr>
        <p:spPr>
          <a:xfrm>
            <a:off x="5326159" y="1008938"/>
            <a:ext cx="6335751"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Tree>
    <p:extLst>
      <p:ext uri="{BB962C8B-B14F-4D97-AF65-F5344CB8AC3E}">
        <p14:creationId xmlns:p14="http://schemas.microsoft.com/office/powerpoint/2010/main" val="326500509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S)">
    <p:spTree>
      <p:nvGrpSpPr>
        <p:cNvPr id="1" name=""/>
        <p:cNvGrpSpPr/>
        <p:nvPr/>
      </p:nvGrpSpPr>
      <p:grpSpPr>
        <a:xfrm>
          <a:off x="0" y="0"/>
          <a:ext cx="0" cy="0"/>
          <a:chOff x="0" y="0"/>
          <a:chExt cx="0" cy="0"/>
        </a:xfrm>
      </p:grpSpPr>
      <p:sp>
        <p:nvSpPr>
          <p:cNvPr id="19" name="Subtitle">
            <a:extLst>
              <a:ext uri="{FF2B5EF4-FFF2-40B4-BE49-F238E27FC236}">
                <a16:creationId xmlns:a16="http://schemas.microsoft.com/office/drawing/2014/main" id="{9951F095-226D-4DC2-8D51-4B7534539BBF}"/>
              </a:ext>
            </a:extLst>
          </p:cNvPr>
          <p:cNvSpPr>
            <a:spLocks noGrp="1"/>
          </p:cNvSpPr>
          <p:nvPr>
            <p:ph type="subTitle" idx="1" hasCustomPrompt="1"/>
          </p:nvPr>
        </p:nvSpPr>
        <p:spPr>
          <a:xfrm>
            <a:off x="526917" y="3811061"/>
            <a:ext cx="5472246" cy="1015663"/>
          </a:xfrm>
          <a:prstGeom prst="rect">
            <a:avLst/>
          </a:prstGeom>
        </p:spPr>
        <p:txBody>
          <a:bodyPr lIns="0">
            <a:spAutoFit/>
          </a:bodyPr>
          <a:lstStyle>
            <a:lvl1pPr marL="0" indent="0" algn="l">
              <a:lnSpc>
                <a:spcPct val="100000"/>
              </a:lnSpc>
              <a:spcBef>
                <a:spcPts val="0"/>
              </a:spcBef>
              <a:spcAft>
                <a:spcPts val="0"/>
              </a:spcAft>
              <a:buNone/>
              <a:defRPr sz="2200" b="0">
                <a:solidFill>
                  <a:schemeClr val="tx1"/>
                </a:solidFill>
              </a:defRPr>
            </a:lvl1pPr>
            <a:lvl2pPr marL="0" indent="0" algn="l">
              <a:lnSpc>
                <a:spcPct val="100000"/>
              </a:lnSpc>
              <a:spcBef>
                <a:spcPts val="0"/>
              </a:spcBef>
              <a:spcAft>
                <a:spcPts val="0"/>
              </a:spcAft>
              <a:buNone/>
              <a:tabLst>
                <a:tab pos="0" algn="l"/>
              </a:tabLst>
              <a:defRPr sz="1600">
                <a:solidFill>
                  <a:schemeClr val="accent1"/>
                </a:solidFill>
              </a:defRPr>
            </a:lvl2pPr>
            <a:lvl3pPr marL="0" indent="0" algn="l">
              <a:lnSpc>
                <a:spcPct val="100000"/>
              </a:lnSpc>
              <a:spcBef>
                <a:spcPts val="0"/>
              </a:spcBef>
              <a:spcAft>
                <a:spcPts val="0"/>
              </a:spcAft>
              <a:buNone/>
              <a:tabLst>
                <a:tab pos="0" algn="l"/>
              </a:tabLst>
              <a:defRPr sz="1400">
                <a:solidFill>
                  <a:schemeClr val="tx1"/>
                </a:solidFill>
              </a:defRPr>
            </a:lvl3pPr>
            <a:lvl4pPr marL="0" indent="0" algn="l">
              <a:spcBef>
                <a:spcPts val="0"/>
              </a:spcBef>
              <a:spcAft>
                <a:spcPts val="0"/>
              </a:spcAft>
              <a:buNone/>
              <a:tabLst>
                <a:tab pos="0" algn="l"/>
              </a:tabLst>
              <a:defRPr sz="1400">
                <a:solidFill>
                  <a:schemeClr val="tx1"/>
                </a:solidFill>
              </a:defRPr>
            </a:lvl4pPr>
            <a:lvl5pPr marL="0" indent="0" algn="l">
              <a:lnSpc>
                <a:spcPct val="100000"/>
              </a:lnSpc>
              <a:spcBef>
                <a:spcPts val="0"/>
              </a:spcBef>
              <a:spcAft>
                <a:spcPts val="0"/>
              </a:spcAft>
              <a:buNone/>
              <a:tabLst>
                <a:tab pos="0" algn="l"/>
              </a:tabLst>
              <a:defRPr sz="1400">
                <a:solidFill>
                  <a:schemeClr val="tx1"/>
                </a:solidFill>
              </a:defRPr>
            </a:lvl5pPr>
            <a:lvl6pPr marL="0" indent="0" algn="l">
              <a:spcBef>
                <a:spcPts val="0"/>
              </a:spcBef>
              <a:spcAft>
                <a:spcPts val="0"/>
              </a:spcAft>
              <a:buNone/>
              <a:tabLst>
                <a:tab pos="0" algn="l"/>
              </a:tabLst>
              <a:defRPr sz="1400">
                <a:solidFill>
                  <a:schemeClr val="tx1"/>
                </a:solidFill>
              </a:defRPr>
            </a:lvl6pPr>
            <a:lvl7pPr marL="0" indent="0" algn="l">
              <a:spcAft>
                <a:spcPts val="1200"/>
              </a:spcAft>
              <a:buNone/>
              <a:tabLst>
                <a:tab pos="0" algn="l"/>
              </a:tabLst>
              <a:defRPr sz="1400">
                <a:solidFill>
                  <a:schemeClr val="tx1"/>
                </a:solidFill>
              </a:defRPr>
            </a:lvl7pPr>
            <a:lvl8pPr marL="0" indent="0" algn="l">
              <a:spcAft>
                <a:spcPts val="1200"/>
              </a:spcAft>
              <a:buNone/>
              <a:tabLst>
                <a:tab pos="0" algn="l"/>
              </a:tabLst>
              <a:defRPr sz="1400">
                <a:solidFill>
                  <a:schemeClr val="tx1"/>
                </a:solidFill>
              </a:defRPr>
            </a:lvl8pPr>
            <a:lvl9pPr marL="0" indent="0" algn="l">
              <a:spcAft>
                <a:spcPts val="1200"/>
              </a:spcAft>
              <a:buNone/>
              <a:tabLst>
                <a:tab pos="0" algn="l"/>
              </a:tabLst>
              <a:defRPr sz="1400">
                <a:solidFill>
                  <a:schemeClr val="tx1"/>
                </a:solidFill>
              </a:defRPr>
            </a:lvl9pPr>
          </a:lstStyle>
          <a:p>
            <a:pPr lvl="0"/>
            <a:r>
              <a:rPr lang="en-US" dirty="0"/>
              <a:t>Style one (Subtitle)</a:t>
            </a:r>
          </a:p>
          <a:p>
            <a:pPr lvl="1"/>
            <a:r>
              <a:rPr lang="en-US" dirty="0"/>
              <a:t>Style two (Presenter/Client name)</a:t>
            </a:r>
          </a:p>
          <a:p>
            <a:pPr lvl="2"/>
            <a:r>
              <a:rPr lang="en-US" dirty="0"/>
              <a:t>Style three</a:t>
            </a:r>
          </a:p>
          <a:p>
            <a:pPr lvl="4"/>
            <a:r>
              <a:rPr lang="en-US" dirty="0"/>
              <a:t>Style four</a:t>
            </a:r>
          </a:p>
        </p:txBody>
      </p:sp>
      <p:sp>
        <p:nvSpPr>
          <p:cNvPr id="12" name="Title" descr="{&quot;templafy&quot;:{&quot;id&quot;:&quot;5755cf13-431b-4e0a-b9bb-3c9ce3564f7d&quot;}}" title="text">
            <a:extLst>
              <a:ext uri="{FF2B5EF4-FFF2-40B4-BE49-F238E27FC236}">
                <a16:creationId xmlns:a16="http://schemas.microsoft.com/office/drawing/2014/main" id="{736B9D71-0E70-44D3-9BFB-D7B2D49FD563}"/>
              </a:ext>
            </a:extLst>
          </p:cNvPr>
          <p:cNvSpPr>
            <a:spLocks noGrp="1"/>
          </p:cNvSpPr>
          <p:nvPr>
            <p:ph type="title" hasCustomPrompt="1"/>
          </p:nvPr>
        </p:nvSpPr>
        <p:spPr>
          <a:xfrm>
            <a:off x="526917" y="2799022"/>
            <a:ext cx="7080382" cy="677108"/>
          </a:xfrm>
          <a:prstGeom prst="rect">
            <a:avLst/>
          </a:prstGeom>
        </p:spPr>
        <p:txBody>
          <a:bodyPr wrap="square" lIns="0" anchor="b">
            <a:spAutoFit/>
          </a:bodyPr>
          <a:lstStyle>
            <a:lvl1pPr>
              <a:lnSpc>
                <a:spcPct val="100000"/>
              </a:lnSpc>
              <a:spcBef>
                <a:spcPts val="0"/>
              </a:spcBef>
              <a:spcAft>
                <a:spcPts val="0"/>
              </a:spcAft>
              <a:defRPr sz="4400" b="1">
                <a:solidFill>
                  <a:schemeClr val="tx1"/>
                </a:solidFill>
              </a:defRPr>
            </a:lvl1pPr>
          </a:lstStyle>
          <a:p>
            <a:r>
              <a:rPr lang="en-GB" dirty="0"/>
              <a:t>Title here</a:t>
            </a:r>
          </a:p>
        </p:txBody>
      </p:sp>
      <p:sp>
        <p:nvSpPr>
          <p:cNvPr id="10" name="LOGO 2">
            <a:extLst>
              <a:ext uri="{FF2B5EF4-FFF2-40B4-BE49-F238E27FC236}">
                <a16:creationId xmlns:a16="http://schemas.microsoft.com/office/drawing/2014/main" id="{2FDED80F-3890-440B-8C5A-C5EBA0D6A226}"/>
              </a:ext>
            </a:extLst>
          </p:cNvPr>
          <p:cNvSpPr>
            <a:spLocks noGrp="1"/>
          </p:cNvSpPr>
          <p:nvPr>
            <p:ph type="pic" sz="quarter" idx="12" hasCustomPrompt="1"/>
          </p:nvPr>
        </p:nvSpPr>
        <p:spPr>
          <a:xfrm>
            <a:off x="3358356" y="527051"/>
            <a:ext cx="1336679" cy="738716"/>
          </a:xfrm>
        </p:spPr>
        <p:txBody>
          <a:bodyPr anchor="ctr"/>
          <a:lstStyle>
            <a:lvl1pPr algn="ctr">
              <a:defRPr sz="1000">
                <a:solidFill>
                  <a:schemeClr val="tx2"/>
                </a:solidFill>
              </a:defRPr>
            </a:lvl1pPr>
          </a:lstStyle>
          <a:p>
            <a:r>
              <a:rPr lang="en-US" dirty="0"/>
              <a:t>Partner Logo</a:t>
            </a:r>
          </a:p>
        </p:txBody>
      </p:sp>
      <p:sp>
        <p:nvSpPr>
          <p:cNvPr id="9" name="LOGO 1">
            <a:extLst>
              <a:ext uri="{FF2B5EF4-FFF2-40B4-BE49-F238E27FC236}">
                <a16:creationId xmlns:a16="http://schemas.microsoft.com/office/drawing/2014/main" id="{09B0418B-42D8-4E7A-8539-5E16E8F8A6BC}"/>
              </a:ext>
            </a:extLst>
          </p:cNvPr>
          <p:cNvSpPr>
            <a:spLocks noGrp="1"/>
          </p:cNvSpPr>
          <p:nvPr>
            <p:ph type="pic" sz="quarter" idx="11" hasCustomPrompt="1"/>
          </p:nvPr>
        </p:nvSpPr>
        <p:spPr>
          <a:xfrm>
            <a:off x="1711321" y="527051"/>
            <a:ext cx="1336679" cy="738716"/>
          </a:xfrm>
        </p:spPr>
        <p:txBody>
          <a:bodyPr anchor="ctr"/>
          <a:lstStyle>
            <a:lvl1pPr algn="ctr">
              <a:defRPr sz="1000">
                <a:solidFill>
                  <a:schemeClr val="tx2"/>
                </a:solidFill>
              </a:defRPr>
            </a:lvl1pPr>
          </a:lstStyle>
          <a:p>
            <a:r>
              <a:rPr lang="en-US" dirty="0"/>
              <a:t>Client Logo</a:t>
            </a:r>
          </a:p>
        </p:txBody>
      </p:sp>
      <p:pic>
        <p:nvPicPr>
          <p:cNvPr id="7" name="image" descr="{&quot;templafy&quot;:{&quot;id&quot;:&quot;951cd9c4-1b3c-4f2e-bfbe-d16681f60e9d&quot;}}">
            <a:extLst>
              <a:ext uri="{FF2B5EF4-FFF2-40B4-BE49-F238E27FC236}">
                <a16:creationId xmlns:a16="http://schemas.microsoft.com/office/drawing/2014/main" id="{02332084-0770-6233-0659-6EAC23C803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9030" y="527051"/>
            <a:ext cx="871736" cy="738092"/>
          </a:xfrm>
          <a:prstGeom prst="rect">
            <a:avLst/>
          </a:prstGeom>
        </p:spPr>
      </p:pic>
      <p:sp>
        <p:nvSpPr>
          <p:cNvPr id="8" name="Rectangle 7" descr="{&quot;templafy&quot;:{&quot;id&quot;:&quot;16e3ea0d-a827-4727-b9e9-d79e1aa97d58&quot;}}">
            <a:extLst>
              <a:ext uri="{FF2B5EF4-FFF2-40B4-BE49-F238E27FC236}">
                <a16:creationId xmlns:a16="http://schemas.microsoft.com/office/drawing/2014/main" id="{88D9172A-D409-485C-9FF0-F5FAFAFE6FED}"/>
              </a:ext>
            </a:extLst>
          </p:cNvPr>
          <p:cNvSpPr/>
          <p:nvPr userDrawn="1"/>
        </p:nvSpPr>
        <p:spPr>
          <a:xfrm>
            <a:off x="526917" y="6544950"/>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tx1"/>
              </a:solidFill>
            </a:endParaRPr>
          </a:p>
        </p:txBody>
      </p:sp>
      <p:sp>
        <p:nvSpPr>
          <p:cNvPr id="13" name="DATE" descr="{&quot;templafy&quot;:{&quot;id&quot;:&quot;f1ab3b26-642c-45ac-9465-78ec5f92f1ab&quot;}}" title="Form.Date">
            <a:extLst>
              <a:ext uri="{FF2B5EF4-FFF2-40B4-BE49-F238E27FC236}">
                <a16:creationId xmlns:a16="http://schemas.microsoft.com/office/drawing/2014/main" id="{49B191DC-89D8-451F-996E-51E8B9F47C5E}"/>
              </a:ext>
            </a:extLst>
          </p:cNvPr>
          <p:cNvSpPr/>
          <p:nvPr userDrawn="1"/>
        </p:nvSpPr>
        <p:spPr>
          <a:xfrm>
            <a:off x="527050" y="6162800"/>
            <a:ext cx="2743200"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lstStyle/>
          <a:p>
            <a:pPr algn="l"/>
            <a:r>
              <a:rPr lang="en-GB" sz="1200">
                <a:solidFill>
                  <a:schemeClr val="tx1"/>
                </a:solidFill>
              </a:rPr>
              <a:t>13 oktober 2023</a:t>
            </a:r>
            <a:endParaRPr lang="en-GB" sz="1200" dirty="0">
              <a:solidFill>
                <a:schemeClr val="tx1"/>
              </a:solidFill>
            </a:endParaRPr>
          </a:p>
        </p:txBody>
      </p:sp>
    </p:spTree>
    <p:extLst>
      <p:ext uri="{BB962C8B-B14F-4D97-AF65-F5344CB8AC3E}">
        <p14:creationId xmlns:p14="http://schemas.microsoft.com/office/powerpoint/2010/main" val="1514628814"/>
      </p:ext>
    </p:extLst>
  </p:cSld>
  <p:clrMapOvr>
    <a:masterClrMapping/>
  </p:clrMapOvr>
  <p:transition>
    <p:fade/>
  </p:transition>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alf Image (Right)">
    <p:spTree>
      <p:nvGrpSpPr>
        <p:cNvPr id="1" name=""/>
        <p:cNvGrpSpPr/>
        <p:nvPr/>
      </p:nvGrpSpPr>
      <p:grpSpPr>
        <a:xfrm>
          <a:off x="0" y="0"/>
          <a:ext cx="0" cy="0"/>
          <a:chOff x="0" y="0"/>
          <a:chExt cx="0" cy="0"/>
        </a:xfrm>
      </p:grpSpPr>
      <p:sp>
        <p:nvSpPr>
          <p:cNvPr id="5" name="Picture 1/2">
            <a:extLst>
              <a:ext uri="{FF2B5EF4-FFF2-40B4-BE49-F238E27FC236}">
                <a16:creationId xmlns:a16="http://schemas.microsoft.com/office/drawing/2014/main" id="{E80C9543-13CC-4164-AD32-D3EBE0FD1EBF}"/>
              </a:ext>
            </a:extLst>
          </p:cNvPr>
          <p:cNvSpPr>
            <a:spLocks noGrp="1"/>
          </p:cNvSpPr>
          <p:nvPr>
            <p:ph type="pic" sz="quarter" idx="24" hasCustomPrompt="1"/>
          </p:nvPr>
        </p:nvSpPr>
        <p:spPr>
          <a:xfrm>
            <a:off x="6189638" y="0"/>
            <a:ext cx="5999187" cy="6858000"/>
          </a:xfrm>
          <a:prstGeom prst="rect">
            <a:avLst/>
          </a:prstGeom>
          <a:solidFill>
            <a:schemeClr val="tx2"/>
          </a:solidFill>
        </p:spPr>
        <p:txBody>
          <a:bodyPr vert="horz" lIns="72000" tIns="0" rIns="72000" bIns="0" rtlCol="0" anchor="ctr">
            <a:noAutofit/>
          </a:bodyPr>
          <a:lstStyle>
            <a:lvl1pPr>
              <a:defRPr lang="en-GB" sz="1800" b="1" dirty="0">
                <a:solidFill>
                  <a:schemeClr val="bg1"/>
                </a:solidFill>
              </a:defRPr>
            </a:lvl1pPr>
          </a:lstStyle>
          <a:p>
            <a:pPr lvl="0" algn="ctr"/>
            <a:r>
              <a:rPr lang="en-US" dirty="0"/>
              <a:t>INSERT IMAGE HERE</a:t>
            </a:r>
            <a:endParaRPr lang="en-GB" dirty="0"/>
          </a:p>
        </p:txBody>
      </p:sp>
      <p:sp>
        <p:nvSpPr>
          <p:cNvPr id="4" name="Title 3">
            <a:extLst>
              <a:ext uri="{FF2B5EF4-FFF2-40B4-BE49-F238E27FC236}">
                <a16:creationId xmlns:a16="http://schemas.microsoft.com/office/drawing/2014/main" id="{6E67B4B4-32C5-43B2-BE0E-11A683DA2987}"/>
              </a:ext>
            </a:extLst>
          </p:cNvPr>
          <p:cNvSpPr>
            <a:spLocks noGrp="1"/>
          </p:cNvSpPr>
          <p:nvPr>
            <p:ph type="title" hasCustomPrompt="1"/>
          </p:nvPr>
        </p:nvSpPr>
        <p:spPr>
          <a:xfrm>
            <a:off x="534824" y="529167"/>
            <a:ext cx="5472276" cy="461665"/>
          </a:xfrm>
        </p:spPr>
        <p:txBody>
          <a:bodyPr/>
          <a:lstStyle/>
          <a:p>
            <a:r>
              <a:rPr lang="en-US" dirty="0"/>
              <a:t>Title style – 1 line only</a:t>
            </a:r>
          </a:p>
        </p:txBody>
      </p:sp>
      <p:sp>
        <p:nvSpPr>
          <p:cNvPr id="6" name="Subtitle">
            <a:extLst>
              <a:ext uri="{FF2B5EF4-FFF2-40B4-BE49-F238E27FC236}">
                <a16:creationId xmlns:a16="http://schemas.microsoft.com/office/drawing/2014/main" id="{966D09F1-3AA4-4C22-AB24-9F35D4E7440A}"/>
              </a:ext>
            </a:extLst>
          </p:cNvPr>
          <p:cNvSpPr>
            <a:spLocks noGrp="1"/>
          </p:cNvSpPr>
          <p:nvPr>
            <p:ph type="subTitle" idx="14" hasCustomPrompt="1"/>
          </p:nvPr>
        </p:nvSpPr>
        <p:spPr>
          <a:xfrm>
            <a:off x="534821" y="1008938"/>
            <a:ext cx="5472276"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Tree>
    <p:extLst>
      <p:ext uri="{BB962C8B-B14F-4D97-AF65-F5344CB8AC3E}">
        <p14:creationId xmlns:p14="http://schemas.microsoft.com/office/powerpoint/2010/main" val="3494753103"/>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 Image">
    <p:spTree>
      <p:nvGrpSpPr>
        <p:cNvPr id="1" name=""/>
        <p:cNvGrpSpPr/>
        <p:nvPr/>
      </p:nvGrpSpPr>
      <p:grpSpPr>
        <a:xfrm>
          <a:off x="0" y="0"/>
          <a:ext cx="0" cy="0"/>
          <a:chOff x="0" y="0"/>
          <a:chExt cx="0" cy="0"/>
        </a:xfrm>
      </p:grpSpPr>
      <p:sp>
        <p:nvSpPr>
          <p:cNvPr id="5" name="Picture 3/4">
            <a:extLst>
              <a:ext uri="{FF2B5EF4-FFF2-40B4-BE49-F238E27FC236}">
                <a16:creationId xmlns:a16="http://schemas.microsoft.com/office/drawing/2014/main" id="{E80C9543-13CC-4164-AD32-D3EBE0FD1EBF}"/>
              </a:ext>
            </a:extLst>
          </p:cNvPr>
          <p:cNvSpPr>
            <a:spLocks noGrp="1"/>
          </p:cNvSpPr>
          <p:nvPr>
            <p:ph type="pic" sz="quarter" idx="24" hasCustomPrompt="1"/>
          </p:nvPr>
        </p:nvSpPr>
        <p:spPr>
          <a:xfrm>
            <a:off x="7212914" y="0"/>
            <a:ext cx="4975911" cy="6858000"/>
          </a:xfrm>
          <a:prstGeom prst="rect">
            <a:avLst/>
          </a:prstGeom>
          <a:solidFill>
            <a:schemeClr val="tx2"/>
          </a:solidFill>
        </p:spPr>
        <p:txBody>
          <a:bodyPr vert="horz" wrap="square" lIns="72000" tIns="0" rIns="72000" bIns="0" rtlCol="0" anchor="ctr">
            <a:noAutofit/>
          </a:bodyPr>
          <a:lstStyle>
            <a:lvl1pPr>
              <a:defRPr lang="en-GB" sz="1800" b="1" dirty="0">
                <a:solidFill>
                  <a:schemeClr val="bg1"/>
                </a:solidFill>
              </a:defRPr>
            </a:lvl1pPr>
          </a:lstStyle>
          <a:p>
            <a:pPr lvl="0" algn="ctr"/>
            <a:r>
              <a:rPr lang="en-US" dirty="0"/>
              <a:t>INSERT IMAGE HERE</a:t>
            </a:r>
            <a:endParaRPr lang="en-GB" dirty="0"/>
          </a:p>
        </p:txBody>
      </p:sp>
      <p:sp>
        <p:nvSpPr>
          <p:cNvPr id="4" name="Title 3">
            <a:extLst>
              <a:ext uri="{FF2B5EF4-FFF2-40B4-BE49-F238E27FC236}">
                <a16:creationId xmlns:a16="http://schemas.microsoft.com/office/drawing/2014/main" id="{A6C66D0F-D709-44DF-AC2F-2FF0D2FAC186}"/>
              </a:ext>
            </a:extLst>
          </p:cNvPr>
          <p:cNvSpPr>
            <a:spLocks noGrp="1"/>
          </p:cNvSpPr>
          <p:nvPr>
            <p:ph type="title" hasCustomPrompt="1"/>
          </p:nvPr>
        </p:nvSpPr>
        <p:spPr>
          <a:xfrm>
            <a:off x="534824" y="529167"/>
            <a:ext cx="6196176" cy="461665"/>
          </a:xfrm>
        </p:spPr>
        <p:txBody>
          <a:bodyPr/>
          <a:lstStyle/>
          <a:p>
            <a:r>
              <a:rPr lang="en-US" dirty="0"/>
              <a:t>Title style – 1 line only</a:t>
            </a:r>
          </a:p>
        </p:txBody>
      </p:sp>
      <p:sp>
        <p:nvSpPr>
          <p:cNvPr id="6" name="Subtitle">
            <a:extLst>
              <a:ext uri="{FF2B5EF4-FFF2-40B4-BE49-F238E27FC236}">
                <a16:creationId xmlns:a16="http://schemas.microsoft.com/office/drawing/2014/main" id="{ECC46890-4994-448C-8E9B-70ADBEF37DFF}"/>
              </a:ext>
            </a:extLst>
          </p:cNvPr>
          <p:cNvSpPr>
            <a:spLocks noGrp="1"/>
          </p:cNvSpPr>
          <p:nvPr>
            <p:ph type="subTitle" idx="14" hasCustomPrompt="1"/>
          </p:nvPr>
        </p:nvSpPr>
        <p:spPr>
          <a:xfrm>
            <a:off x="534821" y="1008938"/>
            <a:ext cx="6196176"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Tree>
    <p:extLst>
      <p:ext uri="{BB962C8B-B14F-4D97-AF65-F5344CB8AC3E}">
        <p14:creationId xmlns:p14="http://schemas.microsoft.com/office/powerpoint/2010/main" val="184730442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ll Image title Slide">
    <p:spTree>
      <p:nvGrpSpPr>
        <p:cNvPr id="1" name=""/>
        <p:cNvGrpSpPr/>
        <p:nvPr/>
      </p:nvGrpSpPr>
      <p:grpSpPr>
        <a:xfrm>
          <a:off x="0" y="0"/>
          <a:ext cx="0" cy="0"/>
          <a:chOff x="0" y="0"/>
          <a:chExt cx="0" cy="0"/>
        </a:xfrm>
      </p:grpSpPr>
      <p:sp>
        <p:nvSpPr>
          <p:cNvPr id="7" name="Picture">
            <a:extLst>
              <a:ext uri="{FF2B5EF4-FFF2-40B4-BE49-F238E27FC236}">
                <a16:creationId xmlns:a16="http://schemas.microsoft.com/office/drawing/2014/main" id="{AA80A0B9-3AAB-48C3-8C56-CDCB523F4E75}"/>
              </a:ext>
            </a:extLst>
          </p:cNvPr>
          <p:cNvSpPr>
            <a:spLocks noGrp="1"/>
          </p:cNvSpPr>
          <p:nvPr>
            <p:ph type="pic" sz="quarter" idx="10" hasCustomPrompt="1"/>
          </p:nvPr>
        </p:nvSpPr>
        <p:spPr>
          <a:xfrm>
            <a:off x="0" y="1"/>
            <a:ext cx="12188825" cy="5397499"/>
          </a:xfrm>
          <a:solidFill>
            <a:schemeClr val="tx2"/>
          </a:solidFill>
        </p:spPr>
        <p:txBody>
          <a:bodyPr vert="horz" lIns="0" tIns="457200" rIns="0" bIns="0" rtlCol="0" anchor="ctr" anchorCtr="0">
            <a:noAutofit/>
          </a:bodyPr>
          <a:lstStyle>
            <a:lvl1pPr algn="ctr">
              <a:defRPr lang="en-GB" sz="3200" b="1" dirty="0">
                <a:solidFill>
                  <a:schemeClr val="bg1"/>
                </a:solidFill>
              </a:defRPr>
            </a:lvl1pPr>
          </a:lstStyle>
          <a:p>
            <a:pPr lvl="0" algn="ctr"/>
            <a:r>
              <a:rPr lang="en-US" dirty="0"/>
              <a:t>INSERT IMAGE HERE</a:t>
            </a:r>
            <a:endParaRPr lang="en-GB" dirty="0"/>
          </a:p>
        </p:txBody>
      </p:sp>
      <p:sp>
        <p:nvSpPr>
          <p:cNvPr id="5" name="Title 3">
            <a:extLst>
              <a:ext uri="{FF2B5EF4-FFF2-40B4-BE49-F238E27FC236}">
                <a16:creationId xmlns:a16="http://schemas.microsoft.com/office/drawing/2014/main" id="{D47EEC1C-53F3-427B-A3D9-DE2705633EE9}"/>
              </a:ext>
            </a:extLst>
          </p:cNvPr>
          <p:cNvSpPr>
            <a:spLocks noGrp="1"/>
          </p:cNvSpPr>
          <p:nvPr>
            <p:ph type="title" hasCustomPrompt="1"/>
          </p:nvPr>
        </p:nvSpPr>
        <p:spPr>
          <a:xfrm>
            <a:off x="526915" y="5526913"/>
            <a:ext cx="11134998" cy="461665"/>
          </a:xfrm>
        </p:spPr>
        <p:txBody>
          <a:bodyPr/>
          <a:lstStyle/>
          <a:p>
            <a:r>
              <a:rPr lang="en-US" dirty="0"/>
              <a:t>Title style – 1 line only</a:t>
            </a:r>
          </a:p>
        </p:txBody>
      </p:sp>
      <p:sp>
        <p:nvSpPr>
          <p:cNvPr id="8" name="Subtitle">
            <a:extLst>
              <a:ext uri="{FF2B5EF4-FFF2-40B4-BE49-F238E27FC236}">
                <a16:creationId xmlns:a16="http://schemas.microsoft.com/office/drawing/2014/main" id="{D7760D46-0E51-420A-B17D-DE05AE23ADD0}"/>
              </a:ext>
            </a:extLst>
          </p:cNvPr>
          <p:cNvSpPr>
            <a:spLocks noGrp="1"/>
          </p:cNvSpPr>
          <p:nvPr>
            <p:ph type="subTitle" idx="14" hasCustomPrompt="1"/>
          </p:nvPr>
        </p:nvSpPr>
        <p:spPr>
          <a:xfrm>
            <a:off x="526912" y="6006684"/>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Tree>
    <p:extLst>
      <p:ext uri="{BB962C8B-B14F-4D97-AF65-F5344CB8AC3E}">
        <p14:creationId xmlns:p14="http://schemas.microsoft.com/office/powerpoint/2010/main" val="373209744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 Image Slide">
    <p:spTree>
      <p:nvGrpSpPr>
        <p:cNvPr id="1" name=""/>
        <p:cNvGrpSpPr/>
        <p:nvPr/>
      </p:nvGrpSpPr>
      <p:grpSpPr>
        <a:xfrm>
          <a:off x="0" y="0"/>
          <a:ext cx="0" cy="0"/>
          <a:chOff x="0" y="0"/>
          <a:chExt cx="0" cy="0"/>
        </a:xfrm>
      </p:grpSpPr>
      <p:sp>
        <p:nvSpPr>
          <p:cNvPr id="7" name="Picture">
            <a:extLst>
              <a:ext uri="{FF2B5EF4-FFF2-40B4-BE49-F238E27FC236}">
                <a16:creationId xmlns:a16="http://schemas.microsoft.com/office/drawing/2014/main" id="{AA80A0B9-3AAB-48C3-8C56-CDCB523F4E75}"/>
              </a:ext>
            </a:extLst>
          </p:cNvPr>
          <p:cNvSpPr>
            <a:spLocks noGrp="1"/>
          </p:cNvSpPr>
          <p:nvPr>
            <p:ph type="pic" sz="quarter" idx="10" hasCustomPrompt="1"/>
          </p:nvPr>
        </p:nvSpPr>
        <p:spPr>
          <a:xfrm>
            <a:off x="0" y="0"/>
            <a:ext cx="12188825" cy="6858000"/>
          </a:xfrm>
          <a:solidFill>
            <a:schemeClr val="tx2"/>
          </a:solidFill>
        </p:spPr>
        <p:txBody>
          <a:bodyPr vert="horz" lIns="0" tIns="457200" rIns="0" bIns="0" rtlCol="0" anchor="ctr" anchorCtr="0">
            <a:noAutofit/>
          </a:bodyPr>
          <a:lstStyle>
            <a:lvl1pPr>
              <a:defRPr lang="en-GB" sz="4500" b="1" dirty="0">
                <a:solidFill>
                  <a:schemeClr val="bg1"/>
                </a:solidFill>
              </a:defRPr>
            </a:lvl1pPr>
          </a:lstStyle>
          <a:p>
            <a:pPr lvl="0" algn="ctr"/>
            <a:r>
              <a:rPr lang="en-US" dirty="0"/>
              <a:t>INSERT IMAGE HERE</a:t>
            </a:r>
            <a:endParaRPr lang="en-GB" dirty="0"/>
          </a:p>
        </p:txBody>
      </p:sp>
    </p:spTree>
    <p:extLst>
      <p:ext uri="{BB962C8B-B14F-4D97-AF65-F5344CB8AC3E}">
        <p14:creationId xmlns:p14="http://schemas.microsoft.com/office/powerpoint/2010/main" val="243404679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AC1BBD0-21A1-4954-8C73-29A3AC5AD01B}"/>
              </a:ext>
            </a:extLst>
          </p:cNvPr>
          <p:cNvSpPr>
            <a:spLocks noGrp="1"/>
          </p:cNvSpPr>
          <p:nvPr>
            <p:ph type="ftr" sz="quarter" idx="10"/>
          </p:nvPr>
        </p:nvSpPr>
        <p:spPr/>
        <p:txBody>
          <a:bodyPr/>
          <a:lstStyle/>
          <a:p>
            <a:endParaRPr lang="en-US" dirty="0"/>
          </a:p>
        </p:txBody>
      </p:sp>
      <p:sp>
        <p:nvSpPr>
          <p:cNvPr id="3" name="Slide Number Placeholder 2">
            <a:extLst>
              <a:ext uri="{FF2B5EF4-FFF2-40B4-BE49-F238E27FC236}">
                <a16:creationId xmlns:a16="http://schemas.microsoft.com/office/drawing/2014/main" id="{99FC9480-5EAA-4140-B550-A0A28B5BC285}"/>
              </a:ext>
            </a:extLst>
          </p:cNvPr>
          <p:cNvSpPr>
            <a:spLocks noGrp="1"/>
          </p:cNvSpPr>
          <p:nvPr>
            <p:ph type="sldNum" sz="quarter" idx="11"/>
          </p:nvPr>
        </p:nvSpPr>
        <p:spPr/>
        <p:txBody>
          <a:bodyPr/>
          <a:lstStyle/>
          <a:p>
            <a:pPr defTabSz="1218866"/>
            <a:fld id="{2490C926-4C7A-4456-B603-8FB00524CD8E}" type="slidenum">
              <a:rPr lang="en-GB" smtClean="0"/>
              <a:pPr defTabSz="1218866"/>
              <a:t>‹nr.›</a:t>
            </a:fld>
            <a:endParaRPr lang="en-GB" dirty="0"/>
          </a:p>
        </p:txBody>
      </p:sp>
    </p:spTree>
    <p:extLst>
      <p:ext uri="{BB962C8B-B14F-4D97-AF65-F5344CB8AC3E}">
        <p14:creationId xmlns:p14="http://schemas.microsoft.com/office/powerpoint/2010/main" val="183687671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ton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88305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Var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693922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Var 2)">
    <p:spTree>
      <p:nvGrpSpPr>
        <p:cNvPr id="1" name=""/>
        <p:cNvGrpSpPr/>
        <p:nvPr/>
      </p:nvGrpSpPr>
      <p:grpSpPr>
        <a:xfrm>
          <a:off x="0" y="0"/>
          <a:ext cx="0" cy="0"/>
          <a:chOff x="0" y="0"/>
          <a:chExt cx="0" cy="0"/>
        </a:xfrm>
      </p:grpSpPr>
    </p:spTree>
    <p:extLst>
      <p:ext uri="{BB962C8B-B14F-4D97-AF65-F5344CB8AC3E}">
        <p14:creationId xmlns:p14="http://schemas.microsoft.com/office/powerpoint/2010/main" val="86021416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Var 3)">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438115"/>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Var 4)">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8435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N/S)">
    <p:spTree>
      <p:nvGrpSpPr>
        <p:cNvPr id="1" name=""/>
        <p:cNvGrpSpPr/>
        <p:nvPr/>
      </p:nvGrpSpPr>
      <p:grpSpPr>
        <a:xfrm>
          <a:off x="0" y="0"/>
          <a:ext cx="0" cy="0"/>
          <a:chOff x="0" y="0"/>
          <a:chExt cx="0" cy="0"/>
        </a:xfrm>
      </p:grpSpPr>
      <p:sp>
        <p:nvSpPr>
          <p:cNvPr id="7" name="Subtitle">
            <a:extLst>
              <a:ext uri="{FF2B5EF4-FFF2-40B4-BE49-F238E27FC236}">
                <a16:creationId xmlns:a16="http://schemas.microsoft.com/office/drawing/2014/main" id="{520FF694-9FF9-4CF5-B4E0-87268CC23A04}"/>
              </a:ext>
            </a:extLst>
          </p:cNvPr>
          <p:cNvSpPr>
            <a:spLocks noGrp="1"/>
          </p:cNvSpPr>
          <p:nvPr>
            <p:ph type="subTitle" idx="1" hasCustomPrompt="1"/>
          </p:nvPr>
        </p:nvSpPr>
        <p:spPr>
          <a:xfrm>
            <a:off x="526917" y="3811061"/>
            <a:ext cx="5472246" cy="1015663"/>
          </a:xfrm>
          <a:prstGeom prst="rect">
            <a:avLst/>
          </a:prstGeom>
        </p:spPr>
        <p:txBody>
          <a:bodyPr lIns="0">
            <a:spAutoFit/>
          </a:bodyPr>
          <a:lstStyle>
            <a:lvl1pPr marL="0" indent="0" algn="l">
              <a:lnSpc>
                <a:spcPct val="100000"/>
              </a:lnSpc>
              <a:spcBef>
                <a:spcPts val="0"/>
              </a:spcBef>
              <a:spcAft>
                <a:spcPts val="0"/>
              </a:spcAft>
              <a:buNone/>
              <a:defRPr sz="2200" b="0">
                <a:solidFill>
                  <a:schemeClr val="bg1"/>
                </a:solidFill>
              </a:defRPr>
            </a:lvl1pPr>
            <a:lvl2pPr marL="0" indent="0" algn="l">
              <a:lnSpc>
                <a:spcPct val="100000"/>
              </a:lnSpc>
              <a:spcBef>
                <a:spcPts val="0"/>
              </a:spcBef>
              <a:spcAft>
                <a:spcPts val="0"/>
              </a:spcAft>
              <a:buNone/>
              <a:tabLst>
                <a:tab pos="0" algn="l"/>
              </a:tabLst>
              <a:defRPr sz="1600">
                <a:solidFill>
                  <a:schemeClr val="bg1"/>
                </a:solidFill>
              </a:defRPr>
            </a:lvl2pPr>
            <a:lvl3pPr marL="0" indent="0" algn="l">
              <a:lnSpc>
                <a:spcPct val="100000"/>
              </a:lnSpc>
              <a:spcBef>
                <a:spcPts val="0"/>
              </a:spcBef>
              <a:spcAft>
                <a:spcPts val="0"/>
              </a:spcAft>
              <a:buNone/>
              <a:tabLst>
                <a:tab pos="0" algn="l"/>
              </a:tabLst>
              <a:defRPr sz="1400">
                <a:solidFill>
                  <a:schemeClr val="bg1"/>
                </a:solidFill>
              </a:defRPr>
            </a:lvl3pPr>
            <a:lvl4pPr marL="0" indent="0" algn="l">
              <a:spcBef>
                <a:spcPts val="0"/>
              </a:spcBef>
              <a:spcAft>
                <a:spcPts val="0"/>
              </a:spcAft>
              <a:buNone/>
              <a:tabLst>
                <a:tab pos="0" algn="l"/>
              </a:tabLst>
              <a:defRPr sz="1400">
                <a:solidFill>
                  <a:schemeClr val="bg1"/>
                </a:solidFill>
              </a:defRPr>
            </a:lvl4pPr>
            <a:lvl5pPr marL="0" indent="0" algn="l">
              <a:lnSpc>
                <a:spcPct val="100000"/>
              </a:lnSpc>
              <a:spcBef>
                <a:spcPts val="0"/>
              </a:spcBef>
              <a:spcAft>
                <a:spcPts val="0"/>
              </a:spcAft>
              <a:buNone/>
              <a:tabLst>
                <a:tab pos="0" algn="l"/>
              </a:tabLst>
              <a:defRPr sz="1400">
                <a:solidFill>
                  <a:schemeClr val="bg1"/>
                </a:solidFill>
              </a:defRPr>
            </a:lvl5pPr>
            <a:lvl6pPr marL="0" indent="0" algn="l">
              <a:spcBef>
                <a:spcPts val="0"/>
              </a:spcBef>
              <a:spcAft>
                <a:spcPts val="0"/>
              </a:spcAft>
              <a:buNone/>
              <a:tabLst>
                <a:tab pos="0" algn="l"/>
              </a:tabLst>
              <a:defRPr sz="1400">
                <a:solidFill>
                  <a:schemeClr val="bg1"/>
                </a:solidFill>
              </a:defRPr>
            </a:lvl6pPr>
            <a:lvl7pPr marL="0" indent="0" algn="l">
              <a:spcAft>
                <a:spcPts val="1200"/>
              </a:spcAft>
              <a:buNone/>
              <a:tabLst>
                <a:tab pos="0" algn="l"/>
              </a:tabLst>
              <a:defRPr sz="1400">
                <a:solidFill>
                  <a:schemeClr val="bg1"/>
                </a:solidFill>
              </a:defRPr>
            </a:lvl7pPr>
            <a:lvl8pPr marL="0" indent="0" algn="l">
              <a:spcAft>
                <a:spcPts val="1200"/>
              </a:spcAft>
              <a:buNone/>
              <a:tabLst>
                <a:tab pos="0" algn="l"/>
              </a:tabLst>
              <a:defRPr sz="1400">
                <a:solidFill>
                  <a:schemeClr val="bg1"/>
                </a:solidFill>
              </a:defRPr>
            </a:lvl8pPr>
            <a:lvl9pPr marL="0" indent="0" algn="l">
              <a:spcAft>
                <a:spcPts val="1200"/>
              </a:spcAft>
              <a:buNone/>
              <a:tabLst>
                <a:tab pos="0" algn="l"/>
              </a:tabLst>
              <a:defRPr sz="1400">
                <a:solidFill>
                  <a:schemeClr val="bg1"/>
                </a:solidFill>
              </a:defRPr>
            </a:lvl9pPr>
          </a:lstStyle>
          <a:p>
            <a:pPr lvl="0"/>
            <a:r>
              <a:rPr lang="en-US" dirty="0"/>
              <a:t>Style one (Subtitle)</a:t>
            </a:r>
          </a:p>
          <a:p>
            <a:pPr lvl="1"/>
            <a:r>
              <a:rPr lang="en-US" dirty="0"/>
              <a:t>Style two (Presenter/Client name)</a:t>
            </a:r>
          </a:p>
          <a:p>
            <a:pPr lvl="2"/>
            <a:r>
              <a:rPr lang="en-US" dirty="0"/>
              <a:t>Style three</a:t>
            </a:r>
          </a:p>
          <a:p>
            <a:pPr lvl="4"/>
            <a:r>
              <a:rPr lang="en-US" dirty="0"/>
              <a:t>Style four</a:t>
            </a:r>
          </a:p>
        </p:txBody>
      </p:sp>
      <p:sp>
        <p:nvSpPr>
          <p:cNvPr id="11" name="Title" descr="{&quot;templafy&quot;:{&quot;id&quot;:&quot;5755cf13-431b-4e0a-b9bb-3c9ce3564f7d&quot;}}" title="text">
            <a:extLst>
              <a:ext uri="{FF2B5EF4-FFF2-40B4-BE49-F238E27FC236}">
                <a16:creationId xmlns:a16="http://schemas.microsoft.com/office/drawing/2014/main" id="{E5D0BC48-5862-4884-83B7-4ADC6D93D33E}"/>
              </a:ext>
            </a:extLst>
          </p:cNvPr>
          <p:cNvSpPr>
            <a:spLocks noGrp="1"/>
          </p:cNvSpPr>
          <p:nvPr>
            <p:ph type="title" hasCustomPrompt="1"/>
          </p:nvPr>
        </p:nvSpPr>
        <p:spPr>
          <a:xfrm>
            <a:off x="526918" y="2799022"/>
            <a:ext cx="6760990" cy="677108"/>
          </a:xfrm>
          <a:prstGeom prst="rect">
            <a:avLst/>
          </a:prstGeom>
        </p:spPr>
        <p:txBody>
          <a:bodyPr wrap="square" lIns="0" anchor="b">
            <a:spAutoFit/>
          </a:bodyPr>
          <a:lstStyle>
            <a:lvl1pPr>
              <a:lnSpc>
                <a:spcPct val="100000"/>
              </a:lnSpc>
              <a:spcBef>
                <a:spcPts val="0"/>
              </a:spcBef>
              <a:spcAft>
                <a:spcPts val="0"/>
              </a:spcAft>
              <a:defRPr sz="4400" b="1">
                <a:solidFill>
                  <a:schemeClr val="bg1"/>
                </a:solidFill>
              </a:defRPr>
            </a:lvl1pPr>
          </a:lstStyle>
          <a:p>
            <a:r>
              <a:rPr lang="en-GB" dirty="0"/>
              <a:t>Title here</a:t>
            </a:r>
          </a:p>
        </p:txBody>
      </p:sp>
      <p:pic>
        <p:nvPicPr>
          <p:cNvPr id="6" name="image" descr="UserProfile.Logo.LogoWhite&#10;&#10;{&quot;templafy&quot;:{&quot;type&quot;:&quot;image&quot;,&quot;binding&quot;:&quot;UserProfile.Logo.LogoWhite&quot;,&quot;inheritDimensions&quot;:&quot;inheritNone&quot;,&quot;height&quot;:&quot;{{UserProfile.Logo.PpLogoHeight}}&quot;}}">
            <a:extLst>
              <a:ext uri="{FF2B5EF4-FFF2-40B4-BE49-F238E27FC236}">
                <a16:creationId xmlns:a16="http://schemas.microsoft.com/office/drawing/2014/main" id="{972643E3-91DE-48FB-992D-C2DDBF65E3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9030" y="527051"/>
            <a:ext cx="864000" cy="738000"/>
          </a:xfrm>
          <a:prstGeom prst="rect">
            <a:avLst/>
          </a:prstGeom>
        </p:spPr>
      </p:pic>
      <p:sp>
        <p:nvSpPr>
          <p:cNvPr id="8" name="Rectangle 7" descr="{&quot;templafy&quot;:{&quot;id&quot;:&quot;6f219373-539a-4b53-b113-93cd14423367&quot;}}">
            <a:extLst>
              <a:ext uri="{FF2B5EF4-FFF2-40B4-BE49-F238E27FC236}">
                <a16:creationId xmlns:a16="http://schemas.microsoft.com/office/drawing/2014/main" id="{F55355B6-7B41-4DFF-A7E3-75411D1D3EAC}"/>
              </a:ext>
            </a:extLst>
          </p:cNvPr>
          <p:cNvSpPr/>
          <p:nvPr userDrawn="1"/>
        </p:nvSpPr>
        <p:spPr>
          <a:xfrm>
            <a:off x="526917" y="6544950"/>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bg1"/>
              </a:solidFill>
            </a:endParaRPr>
          </a:p>
        </p:txBody>
      </p:sp>
      <p:sp>
        <p:nvSpPr>
          <p:cNvPr id="9" name="DATE" descr="{&quot;templafy&quot;:{&quot;id&quot;:&quot;db4dc799-a3e1-44c5-a210-84177251ef12&quot;}}" title="Form.Date">
            <a:extLst>
              <a:ext uri="{FF2B5EF4-FFF2-40B4-BE49-F238E27FC236}">
                <a16:creationId xmlns:a16="http://schemas.microsoft.com/office/drawing/2014/main" id="{8B42E69A-2C04-489E-AA73-DAD4B432EAB0}"/>
              </a:ext>
            </a:extLst>
          </p:cNvPr>
          <p:cNvSpPr/>
          <p:nvPr userDrawn="1"/>
        </p:nvSpPr>
        <p:spPr>
          <a:xfrm>
            <a:off x="527050" y="6178188"/>
            <a:ext cx="2743200"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lstStyle/>
          <a:p>
            <a:pPr algn="l"/>
            <a:r>
              <a:rPr lang="en-GB" sz="1000">
                <a:solidFill>
                  <a:schemeClr val="bg1"/>
                </a:solidFill>
              </a:rPr>
              <a:t>13 oktober 2023</a:t>
            </a:r>
            <a:endParaRPr lang="en-GB" sz="1000" dirty="0">
              <a:solidFill>
                <a:schemeClr val="bg1"/>
              </a:solidFill>
            </a:endParaRPr>
          </a:p>
        </p:txBody>
      </p:sp>
    </p:spTree>
    <p:extLst>
      <p:ext uri="{BB962C8B-B14F-4D97-AF65-F5344CB8AC3E}">
        <p14:creationId xmlns:p14="http://schemas.microsoft.com/office/powerpoint/2010/main" val="4279226201"/>
      </p:ext>
    </p:extLst>
  </p:cSld>
  <p:clrMapOvr>
    <a:masterClrMapping/>
  </p:clrMapOvr>
  <p:transition>
    <p:fade/>
  </p:transition>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Var 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660991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Var 6)">
    <p:spTree>
      <p:nvGrpSpPr>
        <p:cNvPr id="1" name=""/>
        <p:cNvGrpSpPr/>
        <p:nvPr/>
      </p:nvGrpSpPr>
      <p:grpSpPr>
        <a:xfrm>
          <a:off x="0" y="0"/>
          <a:ext cx="0" cy="0"/>
          <a:chOff x="0" y="0"/>
          <a:chExt cx="0" cy="0"/>
        </a:xfrm>
      </p:grpSpPr>
    </p:spTree>
    <p:extLst>
      <p:ext uri="{BB962C8B-B14F-4D97-AF65-F5344CB8AC3E}">
        <p14:creationId xmlns:p14="http://schemas.microsoft.com/office/powerpoint/2010/main" val="503561171"/>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Var 7)">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11394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LOGO (A)">
    <p:spTree>
      <p:nvGrpSpPr>
        <p:cNvPr id="1" name=""/>
        <p:cNvGrpSpPr/>
        <p:nvPr/>
      </p:nvGrpSpPr>
      <p:grpSpPr>
        <a:xfrm>
          <a:off x="0" y="0"/>
          <a:ext cx="0" cy="0"/>
          <a:chOff x="0" y="0"/>
          <a:chExt cx="0" cy="0"/>
        </a:xfrm>
      </p:grpSpPr>
      <p:pic>
        <p:nvPicPr>
          <p:cNvPr id="7" name="image" descr="{&quot;templafy&quot;:{&quot;id&quot;:&quot;b1707bc7-76a7-4b96-80a4-50ce81157211&quot;}}">
            <a:extLst>
              <a:ext uri="{FF2B5EF4-FFF2-40B4-BE49-F238E27FC236}">
                <a16:creationId xmlns:a16="http://schemas.microsoft.com/office/drawing/2014/main" id="{99E58053-D275-EDD8-F4B8-DA13E9B96C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9030" y="527051"/>
            <a:ext cx="871736" cy="738092"/>
          </a:xfrm>
          <a:prstGeom prst="rect">
            <a:avLst/>
          </a:prstGeom>
        </p:spPr>
      </p:pic>
    </p:spTree>
    <p:extLst>
      <p:ext uri="{BB962C8B-B14F-4D97-AF65-F5344CB8AC3E}">
        <p14:creationId xmlns:p14="http://schemas.microsoft.com/office/powerpoint/2010/main" val="428326750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LOGO (B)">
    <p:spTree>
      <p:nvGrpSpPr>
        <p:cNvPr id="1" name=""/>
        <p:cNvGrpSpPr/>
        <p:nvPr/>
      </p:nvGrpSpPr>
      <p:grpSpPr>
        <a:xfrm>
          <a:off x="0" y="0"/>
          <a:ext cx="0" cy="0"/>
          <a:chOff x="0" y="0"/>
          <a:chExt cx="0" cy="0"/>
        </a:xfrm>
      </p:grpSpPr>
      <p:pic>
        <p:nvPicPr>
          <p:cNvPr id="3" name="image" descr="UserProfile.Logo.LogoWhite&#10;&#10;{&quot;templafy&quot;:{&quot;type&quot;:&quot;image&quot;,&quot;binding&quot;:&quot;UserProfile.Logo.LogeWhite&quot;,&quot;inheritDimensions&quot;:&quot;inheritNone&quot;,&quot;height&quot;:&quot;{{UserProfile.Logo.PpLogoHeight}}&quot;}}">
            <a:extLst>
              <a:ext uri="{FF2B5EF4-FFF2-40B4-BE49-F238E27FC236}">
                <a16:creationId xmlns:a16="http://schemas.microsoft.com/office/drawing/2014/main" id="{5E9CDD0E-15A1-488F-8334-C3878352C7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9030" y="527051"/>
            <a:ext cx="864000" cy="738000"/>
          </a:xfrm>
          <a:prstGeom prst="rect">
            <a:avLst/>
          </a:prstGeom>
        </p:spPr>
      </p:pic>
    </p:spTree>
    <p:extLst>
      <p:ext uri="{BB962C8B-B14F-4D97-AF65-F5344CB8AC3E}">
        <p14:creationId xmlns:p14="http://schemas.microsoft.com/office/powerpoint/2010/main" val="353034783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N/S)">
    <p:spTree>
      <p:nvGrpSpPr>
        <p:cNvPr id="1" name=""/>
        <p:cNvGrpSpPr/>
        <p:nvPr/>
      </p:nvGrpSpPr>
      <p:grpSpPr>
        <a:xfrm>
          <a:off x="0" y="0"/>
          <a:ext cx="0" cy="0"/>
          <a:chOff x="0" y="0"/>
          <a:chExt cx="0" cy="0"/>
        </a:xfrm>
      </p:grpSpPr>
      <p:sp>
        <p:nvSpPr>
          <p:cNvPr id="17" name="Thank you">
            <a:extLst>
              <a:ext uri="{FF2B5EF4-FFF2-40B4-BE49-F238E27FC236}">
                <a16:creationId xmlns:a16="http://schemas.microsoft.com/office/drawing/2014/main" id="{680CBA71-A2EF-49E7-B036-C571EC1026EF}"/>
              </a:ext>
            </a:extLst>
          </p:cNvPr>
          <p:cNvSpPr/>
          <p:nvPr userDrawn="1"/>
        </p:nvSpPr>
        <p:spPr>
          <a:xfrm>
            <a:off x="526914" y="2921169"/>
            <a:ext cx="4238340" cy="1015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l"/>
            <a:r>
              <a:rPr kumimoji="0" lang="en-US" sz="6600" b="1" i="0" u="none" strike="noStrike" kern="1200" cap="none" spc="0" normalizeH="0" baseline="0" noProof="0" dirty="0">
                <a:ln>
                  <a:noFill/>
                </a:ln>
                <a:solidFill>
                  <a:schemeClr val="tx1"/>
                </a:solidFill>
                <a:effectLst/>
                <a:uLnTx/>
                <a:uFillTx/>
                <a:latin typeface="+mn-lt"/>
                <a:ea typeface="+mj-ea"/>
                <a:cs typeface="+mj-cs"/>
              </a:rPr>
              <a:t>Thank you</a:t>
            </a:r>
            <a:endParaRPr lang="en-GB" sz="6600" b="1" dirty="0">
              <a:solidFill>
                <a:schemeClr val="tx1"/>
              </a:solidFill>
            </a:endParaRPr>
          </a:p>
        </p:txBody>
      </p:sp>
      <p:pic>
        <p:nvPicPr>
          <p:cNvPr id="8" name="image" descr="{&quot;templafy&quot;:{&quot;id&quot;:&quot;6db7ee3c-f806-4dd0-8de7-305597b19333&quot;}}">
            <a:extLst>
              <a:ext uri="{FF2B5EF4-FFF2-40B4-BE49-F238E27FC236}">
                <a16:creationId xmlns:a16="http://schemas.microsoft.com/office/drawing/2014/main" id="{A792D3E7-4B55-2B85-958B-D4B3F221D4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9030" y="527051"/>
            <a:ext cx="871736" cy="738092"/>
          </a:xfrm>
          <a:prstGeom prst="rect">
            <a:avLst/>
          </a:prstGeom>
        </p:spPr>
      </p:pic>
      <p:sp>
        <p:nvSpPr>
          <p:cNvPr id="4" name="Rectangle 3" descr="{&quot;templafy&quot;:{&quot;id&quot;:&quot;07c60413-a2a0-4faf-b403-b46aff2a9d9a&quot;}}">
            <a:extLst>
              <a:ext uri="{FF2B5EF4-FFF2-40B4-BE49-F238E27FC236}">
                <a16:creationId xmlns:a16="http://schemas.microsoft.com/office/drawing/2014/main" id="{6C5B5893-660A-4324-8745-BA513FEB49E3}"/>
              </a:ext>
            </a:extLst>
          </p:cNvPr>
          <p:cNvSpPr/>
          <p:nvPr userDrawn="1"/>
        </p:nvSpPr>
        <p:spPr>
          <a:xfrm>
            <a:off x="526917" y="6544950"/>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tx1"/>
              </a:solidFill>
            </a:endParaRPr>
          </a:p>
        </p:txBody>
      </p:sp>
    </p:spTree>
    <p:extLst>
      <p:ext uri="{BB962C8B-B14F-4D97-AF65-F5344CB8AC3E}">
        <p14:creationId xmlns:p14="http://schemas.microsoft.com/office/powerpoint/2010/main" val="409204118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dex Slide 01">
    <p:spTree>
      <p:nvGrpSpPr>
        <p:cNvPr id="1" name=""/>
        <p:cNvGrpSpPr/>
        <p:nvPr/>
      </p:nvGrpSpPr>
      <p:grpSpPr>
        <a:xfrm>
          <a:off x="0" y="0"/>
          <a:ext cx="0" cy="0"/>
          <a:chOff x="0" y="0"/>
          <a:chExt cx="0" cy="0"/>
        </a:xfrm>
      </p:grpSpPr>
      <p:sp>
        <p:nvSpPr>
          <p:cNvPr id="6" name="Table">
            <a:extLst>
              <a:ext uri="{FF2B5EF4-FFF2-40B4-BE49-F238E27FC236}">
                <a16:creationId xmlns:a16="http://schemas.microsoft.com/office/drawing/2014/main" id="{57BCBDC0-E93E-40E6-8077-760110EEFBBE}"/>
              </a:ext>
            </a:extLst>
          </p:cNvPr>
          <p:cNvSpPr>
            <a:spLocks noGrp="1"/>
          </p:cNvSpPr>
          <p:nvPr>
            <p:ph type="tbl" sz="quarter" idx="10" hasCustomPrompt="1"/>
          </p:nvPr>
        </p:nvSpPr>
        <p:spPr>
          <a:xfrm>
            <a:off x="526915" y="1692169"/>
            <a:ext cx="11134999" cy="4617614"/>
          </a:xfrm>
          <a:prstGeom prst="rect">
            <a:avLst/>
          </a:prstGeom>
        </p:spPr>
        <p:txBody>
          <a:bodyPr/>
          <a:lstStyle>
            <a:lvl1pPr marL="0" indent="0">
              <a:buNone/>
              <a:defRPr/>
            </a:lvl1pPr>
          </a:lstStyle>
          <a:p>
            <a:r>
              <a:rPr lang="en-GB" dirty="0"/>
              <a:t> </a:t>
            </a:r>
          </a:p>
        </p:txBody>
      </p:sp>
      <p:cxnSp>
        <p:nvCxnSpPr>
          <p:cNvPr id="10" name="Line">
            <a:extLst>
              <a:ext uri="{FF2B5EF4-FFF2-40B4-BE49-F238E27FC236}">
                <a16:creationId xmlns:a16="http://schemas.microsoft.com/office/drawing/2014/main" id="{558AF48C-1F76-4633-A0D9-E8CE74BB7F64}"/>
              </a:ext>
            </a:extLst>
          </p:cNvPr>
          <p:cNvCxnSpPr>
            <a:cxnSpLocks/>
          </p:cNvCxnSpPr>
          <p:nvPr userDrawn="1"/>
        </p:nvCxnSpPr>
        <p:spPr>
          <a:xfrm>
            <a:off x="531712" y="1404341"/>
            <a:ext cx="1112540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594F833F-07E3-4960-8C56-8D02DEDA3A7B}"/>
              </a:ext>
            </a:extLst>
          </p:cNvPr>
          <p:cNvSpPr>
            <a:spLocks noGrp="1"/>
          </p:cNvSpPr>
          <p:nvPr>
            <p:ph type="title" hasCustomPrompt="1"/>
          </p:nvPr>
        </p:nvSpPr>
        <p:spPr/>
        <p:txBody>
          <a:bodyPr/>
          <a:lstStyle>
            <a:lvl1pPr>
              <a:defRPr>
                <a:solidFill>
                  <a:schemeClr val="bg1"/>
                </a:solidFill>
              </a:defRPr>
            </a:lvl1pPr>
          </a:lstStyle>
          <a:p>
            <a:r>
              <a:rPr lang="en-US" dirty="0"/>
              <a:t>Title style – 1 line only</a:t>
            </a:r>
          </a:p>
        </p:txBody>
      </p:sp>
      <p:sp>
        <p:nvSpPr>
          <p:cNvPr id="5" name="Slide Number">
            <a:extLst>
              <a:ext uri="{FF2B5EF4-FFF2-40B4-BE49-F238E27FC236}">
                <a16:creationId xmlns:a16="http://schemas.microsoft.com/office/drawing/2014/main" id="{F1414CC2-82B4-4BE1-85B4-E5717803345D}"/>
              </a:ext>
            </a:extLst>
          </p:cNvPr>
          <p:cNvSpPr>
            <a:spLocks noGrp="1"/>
          </p:cNvSpPr>
          <p:nvPr>
            <p:ph type="sldNum" sz="quarter" idx="4"/>
          </p:nvPr>
        </p:nvSpPr>
        <p:spPr>
          <a:xfrm>
            <a:off x="11094180" y="6552214"/>
            <a:ext cx="567595" cy="131235"/>
          </a:xfrm>
          <a:prstGeom prst="rect">
            <a:avLst/>
          </a:prstGeom>
        </p:spPr>
        <p:txBody>
          <a:bodyPr vert="horz" lIns="0" tIns="0" rIns="0" bIns="0" rtlCol="0" anchor="t" anchorCtr="0"/>
          <a:lstStyle>
            <a:lvl1pPr algn="r">
              <a:defRPr sz="900">
                <a:solidFill>
                  <a:schemeClr val="bg1"/>
                </a:solidFill>
              </a:defRPr>
            </a:lvl1pPr>
          </a:lstStyle>
          <a:p>
            <a:pPr defTabSz="1218866"/>
            <a:fld id="{2490C926-4C7A-4456-B603-8FB00524CD8E}" type="slidenum">
              <a:rPr lang="en-GB" smtClean="0"/>
              <a:pPr defTabSz="1218866"/>
              <a:t>‹nr.›</a:t>
            </a:fld>
            <a:endParaRPr lang="en-GB" dirty="0"/>
          </a:p>
        </p:txBody>
      </p:sp>
      <p:sp>
        <p:nvSpPr>
          <p:cNvPr id="8" name="FOOTER">
            <a:extLst>
              <a:ext uri="{FF2B5EF4-FFF2-40B4-BE49-F238E27FC236}">
                <a16:creationId xmlns:a16="http://schemas.microsoft.com/office/drawing/2014/main" id="{112101DD-D8C9-4C87-B7C3-48E210E1292A}"/>
              </a:ext>
            </a:extLst>
          </p:cNvPr>
          <p:cNvSpPr>
            <a:spLocks noGrp="1"/>
          </p:cNvSpPr>
          <p:nvPr>
            <p:ph type="ftr" sz="quarter" idx="3"/>
          </p:nvPr>
        </p:nvSpPr>
        <p:spPr>
          <a:xfrm>
            <a:off x="3594574" y="6540333"/>
            <a:ext cx="4999678" cy="143116"/>
          </a:xfrm>
          <a:prstGeom prst="rect">
            <a:avLst/>
          </a:prstGeom>
        </p:spPr>
        <p:txBody>
          <a:bodyPr vert="horz" lIns="0" tIns="0" rIns="0" bIns="0" rtlCol="0" anchor="ctr"/>
          <a:lstStyle>
            <a:lvl1pPr algn="ctr">
              <a:defRPr sz="900">
                <a:solidFill>
                  <a:schemeClr val="bg1"/>
                </a:solidFill>
              </a:defRPr>
            </a:lvl1pPr>
          </a:lstStyle>
          <a:p>
            <a:endParaRPr lang="en-US" dirty="0"/>
          </a:p>
        </p:txBody>
      </p:sp>
      <p:sp>
        <p:nvSpPr>
          <p:cNvPr id="9" name="MOTT MACDONALD" descr="{&quot;templafy&quot;:{&quot;id&quot;:&quot;d13c2904-436d-4be4-a1dd-bbcc7bc7310e&quot;}}" title="UserProfile.Language.PpEntity">
            <a:extLst>
              <a:ext uri="{FF2B5EF4-FFF2-40B4-BE49-F238E27FC236}">
                <a16:creationId xmlns:a16="http://schemas.microsoft.com/office/drawing/2014/main" id="{AFF39282-D6ED-43E9-B547-568736DA7ED5}"/>
              </a:ext>
            </a:extLst>
          </p:cNvPr>
          <p:cNvSpPr txBox="1"/>
          <p:nvPr userDrawn="1"/>
        </p:nvSpPr>
        <p:spPr>
          <a:xfrm>
            <a:off x="526915" y="6540333"/>
            <a:ext cx="2200243" cy="143116"/>
          </a:xfrm>
          <a:prstGeom prst="rect">
            <a:avLst/>
          </a:prstGeom>
          <a:noFill/>
        </p:spPr>
        <p:txBody>
          <a:bodyPr wrap="square" lIns="0" tIns="0" rIns="0" bIns="0" rtlCol="0">
            <a:spAutoFit/>
          </a:bodyPr>
          <a:lstStyle/>
          <a:p>
            <a:r>
              <a:rPr lang="en-GB" sz="900">
                <a:solidFill>
                  <a:schemeClr val="bg1"/>
                </a:solidFill>
              </a:rPr>
              <a:t>Mott MacDonald</a:t>
            </a:r>
            <a:endParaRPr lang="en-GB" sz="900" dirty="0">
              <a:solidFill>
                <a:schemeClr val="bg1"/>
              </a:solidFill>
            </a:endParaRPr>
          </a:p>
        </p:txBody>
      </p:sp>
      <p:sp>
        <p:nvSpPr>
          <p:cNvPr id="11" name="CLASS" descr="{&quot;templafy&quot;:{&quot;id&quot;:&quot;c1f3752e-ddc3-4334-8e1c-24b8e5a2bebb&quot;}}" hidden="1">
            <a:extLst>
              <a:ext uri="{FF2B5EF4-FFF2-40B4-BE49-F238E27FC236}">
                <a16:creationId xmlns:a16="http://schemas.microsoft.com/office/drawing/2014/main" id="{395070C2-3A2E-4187-A0BE-15E523B4FEB5}"/>
              </a:ext>
            </a:extLst>
          </p:cNvPr>
          <p:cNvSpPr/>
          <p:nvPr userDrawn="1"/>
        </p:nvSpPr>
        <p:spPr>
          <a:xfrm>
            <a:off x="526917" y="178647"/>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bg1"/>
              </a:solidFill>
            </a:endParaRPr>
          </a:p>
        </p:txBody>
      </p:sp>
    </p:spTree>
    <p:extLst>
      <p:ext uri="{BB962C8B-B14F-4D97-AF65-F5344CB8AC3E}">
        <p14:creationId xmlns:p14="http://schemas.microsoft.com/office/powerpoint/2010/main" val="2683219139"/>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39">
          <p15:clr>
            <a:srgbClr val="FBAE40"/>
          </p15:clr>
        </p15:guide>
        <p15:guide id="3" pos="7346">
          <p15:clr>
            <a:srgbClr val="FBAE40"/>
          </p15:clr>
        </p15:guide>
        <p15:guide id="4" pos="3899">
          <p15:clr>
            <a:srgbClr val="FBAE40"/>
          </p15:clr>
        </p15:guide>
        <p15:guide id="5" pos="3779">
          <p15:clr>
            <a:srgbClr val="FBAE40"/>
          </p15:clr>
        </p15:guide>
        <p15:guide id="6" pos="332">
          <p15:clr>
            <a:srgbClr val="FBAE40"/>
          </p15:clr>
        </p15:guide>
        <p15:guide id="7" orient="horz" pos="588">
          <p15:clr>
            <a:srgbClr val="FBAE40"/>
          </p15:clr>
        </p15:guide>
        <p15:guide id="8" orient="horz" pos="769">
          <p15:clr>
            <a:srgbClr val="FBAE40"/>
          </p15:clr>
        </p15:guide>
        <p15:guide id="9" orient="horz" pos="3975">
          <p15:clr>
            <a:srgbClr val="FBAE40"/>
          </p15:clr>
        </p15:guide>
        <p15:guide id="10" orient="horz" pos="107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2FC5CE1F-8189-47F4-AEB5-2C80CB9963BC}"/>
              </a:ext>
            </a:extLst>
          </p:cNvPr>
          <p:cNvSpPr>
            <a:spLocks noGrp="1"/>
          </p:cNvSpPr>
          <p:nvPr>
            <p:ph type="sldNum" sz="quarter" idx="16"/>
          </p:nvPr>
        </p:nvSpPr>
        <p:spPr/>
        <p:txBody>
          <a:bodyPr/>
          <a:lstStyle/>
          <a:p>
            <a:pPr defTabSz="1218866"/>
            <a:fld id="{2490C926-4C7A-4456-B603-8FB00524CD8E}" type="slidenum">
              <a:rPr lang="en-GB" smtClean="0">
                <a:solidFill>
                  <a:prstClr val="black"/>
                </a:solidFill>
              </a:rPr>
              <a:pPr defTabSz="1218866"/>
              <a:t>‹nr.›</a:t>
            </a:fld>
            <a:endParaRPr lang="en-GB" dirty="0">
              <a:solidFill>
                <a:prstClr val="black"/>
              </a:solidFill>
            </a:endParaRPr>
          </a:p>
        </p:txBody>
      </p:sp>
      <p:sp>
        <p:nvSpPr>
          <p:cNvPr id="2" name="Footer">
            <a:extLst>
              <a:ext uri="{FF2B5EF4-FFF2-40B4-BE49-F238E27FC236}">
                <a16:creationId xmlns:a16="http://schemas.microsoft.com/office/drawing/2014/main" id="{2C708DEB-8BC6-488B-B60A-0CECBCB1AAD6}"/>
              </a:ext>
            </a:extLst>
          </p:cNvPr>
          <p:cNvSpPr>
            <a:spLocks noGrp="1"/>
          </p:cNvSpPr>
          <p:nvPr>
            <p:ph type="ftr" sz="quarter" idx="17"/>
          </p:nvPr>
        </p:nvSpPr>
        <p:spPr/>
        <p:txBody>
          <a:bodyPr/>
          <a:lstStyle/>
          <a:p>
            <a:endParaRPr lang="en-US" dirty="0"/>
          </a:p>
        </p:txBody>
      </p:sp>
      <p:sp>
        <p:nvSpPr>
          <p:cNvPr id="8" name="Content">
            <a:extLst>
              <a:ext uri="{FF2B5EF4-FFF2-40B4-BE49-F238E27FC236}">
                <a16:creationId xmlns:a16="http://schemas.microsoft.com/office/drawing/2014/main" id="{57226F2C-BD1C-480B-87E8-4F326C15FDA8}"/>
              </a:ext>
            </a:extLst>
          </p:cNvPr>
          <p:cNvSpPr>
            <a:spLocks noGrp="1"/>
          </p:cNvSpPr>
          <p:nvPr>
            <p:ph idx="1" hasCustomPrompt="1"/>
          </p:nvPr>
        </p:nvSpPr>
        <p:spPr>
          <a:xfrm>
            <a:off x="526912" y="1701800"/>
            <a:ext cx="11134998" cy="4607984"/>
          </a:xfrm>
        </p:spPr>
        <p:txBody>
          <a:bodyPr/>
          <a:lstStyle>
            <a:lvl1pPr>
              <a:defRPr/>
            </a:lvl1pPr>
            <a:lvl3pPr>
              <a:buClr>
                <a:schemeClr val="accent1"/>
              </a:buClr>
              <a:defRPr/>
            </a:lvl3pPr>
            <a:lvl4pPr>
              <a:buClr>
                <a:schemeClr val="accent1"/>
              </a:buClr>
              <a:defRPr/>
            </a:lvl4pPr>
            <a:lvl5pPr>
              <a:buClr>
                <a:schemeClr val="accent1"/>
              </a:buClr>
              <a:defRPr/>
            </a:lvl5pPr>
            <a:lvl6pPr>
              <a:buNone/>
              <a:defRPr/>
            </a:lvl6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C585B40A-895D-448A-9BAE-AE8A33983296}"/>
              </a:ext>
            </a:extLst>
          </p:cNvPr>
          <p:cNvSpPr>
            <a:spLocks noGrp="1"/>
          </p:cNvSpPr>
          <p:nvPr>
            <p:ph type="title" hasCustomPrompt="1"/>
          </p:nvPr>
        </p:nvSpPr>
        <p:spPr/>
        <p:txBody>
          <a:bodyPr/>
          <a:lstStyle/>
          <a:p>
            <a:r>
              <a:rPr lang="en-US" dirty="0"/>
              <a:t>Title style – 1 line only</a:t>
            </a:r>
          </a:p>
        </p:txBody>
      </p:sp>
      <p:sp>
        <p:nvSpPr>
          <p:cNvPr id="10" name="Subtitle">
            <a:extLst>
              <a:ext uri="{FF2B5EF4-FFF2-40B4-BE49-F238E27FC236}">
                <a16:creationId xmlns:a16="http://schemas.microsoft.com/office/drawing/2014/main" id="{81176E8F-2808-460E-AE32-FB85364C716A}"/>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Tree>
    <p:extLst>
      <p:ext uri="{BB962C8B-B14F-4D97-AF65-F5344CB8AC3E}">
        <p14:creationId xmlns:p14="http://schemas.microsoft.com/office/powerpoint/2010/main" val="63763555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tone)">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53D2C0E4-7B71-4691-9CAB-81B6780FB85B}"/>
              </a:ext>
            </a:extLst>
          </p:cNvPr>
          <p:cNvSpPr>
            <a:spLocks noGrp="1"/>
          </p:cNvSpPr>
          <p:nvPr>
            <p:ph type="sldNum" sz="quarter" idx="16"/>
          </p:nvPr>
        </p:nvSpPr>
        <p:spPr/>
        <p:txBody>
          <a:bodyPr/>
          <a:lstStyle/>
          <a:p>
            <a:pPr defTabSz="1218866"/>
            <a:fld id="{2490C926-4C7A-4456-B603-8FB00524CD8E}" type="slidenum">
              <a:rPr lang="en-GB" smtClean="0">
                <a:solidFill>
                  <a:prstClr val="black"/>
                </a:solidFill>
              </a:rPr>
              <a:pPr defTabSz="1218866"/>
              <a:t>‹nr.›</a:t>
            </a:fld>
            <a:endParaRPr lang="en-GB" dirty="0">
              <a:solidFill>
                <a:prstClr val="black"/>
              </a:solidFill>
            </a:endParaRPr>
          </a:p>
        </p:txBody>
      </p:sp>
      <p:sp>
        <p:nvSpPr>
          <p:cNvPr id="6" name="Content">
            <a:extLst>
              <a:ext uri="{FF2B5EF4-FFF2-40B4-BE49-F238E27FC236}">
                <a16:creationId xmlns:a16="http://schemas.microsoft.com/office/drawing/2014/main" id="{290F6EDB-1A60-4AC5-81A6-9A2367ED5203}"/>
              </a:ext>
            </a:extLst>
          </p:cNvPr>
          <p:cNvSpPr>
            <a:spLocks noGrp="1"/>
          </p:cNvSpPr>
          <p:nvPr>
            <p:ph idx="1" hasCustomPrompt="1"/>
          </p:nvPr>
        </p:nvSpPr>
        <p:spPr>
          <a:xfrm>
            <a:off x="526914" y="1701800"/>
            <a:ext cx="11134995" cy="4607984"/>
          </a:xfrm>
        </p:spPr>
        <p:txBody>
          <a:bodyPr/>
          <a:lstStyle>
            <a:lvl1pPr>
              <a:defRPr/>
            </a:lvl1pPr>
            <a:lvl3pPr>
              <a:buClr>
                <a:schemeClr val="accent1"/>
              </a:buClr>
              <a:defRPr/>
            </a:lvl3pPr>
            <a:lvl4pPr>
              <a:buClr>
                <a:schemeClr val="accent1"/>
              </a:buClr>
              <a:defRPr/>
            </a:lvl4pPr>
            <a:lvl5pPr>
              <a:buClr>
                <a:schemeClr val="accent1"/>
              </a:buClr>
              <a:defRPr/>
            </a:lvl5pPr>
            <a:lvl6pPr>
              <a:buNone/>
              <a:defRPr/>
            </a:lvl6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6AB30904-F5D0-4C1A-97CD-642C391E4E15}"/>
              </a:ext>
            </a:extLst>
          </p:cNvPr>
          <p:cNvSpPr>
            <a:spLocks noGrp="1"/>
          </p:cNvSpPr>
          <p:nvPr>
            <p:ph type="title" hasCustomPrompt="1"/>
          </p:nvPr>
        </p:nvSpPr>
        <p:spPr/>
        <p:txBody>
          <a:bodyPr/>
          <a:lstStyle/>
          <a:p>
            <a:r>
              <a:rPr lang="en-US" dirty="0"/>
              <a:t>Title style – 1 line only</a:t>
            </a:r>
          </a:p>
        </p:txBody>
      </p:sp>
      <p:sp>
        <p:nvSpPr>
          <p:cNvPr id="7" name="Subtitle">
            <a:extLst>
              <a:ext uri="{FF2B5EF4-FFF2-40B4-BE49-F238E27FC236}">
                <a16:creationId xmlns:a16="http://schemas.microsoft.com/office/drawing/2014/main" id="{CFFAB6CD-3D83-4CB7-80C3-D6012D72E453}"/>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
        <p:nvSpPr>
          <p:cNvPr id="3" name="Footer Placeholder 2">
            <a:extLst>
              <a:ext uri="{FF2B5EF4-FFF2-40B4-BE49-F238E27FC236}">
                <a16:creationId xmlns:a16="http://schemas.microsoft.com/office/drawing/2014/main" id="{9B7FF07C-B00E-44FC-A575-D81E0DDC0224}"/>
              </a:ext>
            </a:extLst>
          </p:cNvPr>
          <p:cNvSpPr>
            <a:spLocks noGrp="1"/>
          </p:cNvSpPr>
          <p:nvPr>
            <p:ph type="ftr" sz="quarter" idx="17"/>
          </p:nvPr>
        </p:nvSpPr>
        <p:spPr/>
        <p:txBody>
          <a:bodyPr/>
          <a:lstStyle/>
          <a:p>
            <a:endParaRPr lang="en-US" dirty="0"/>
          </a:p>
        </p:txBody>
      </p:sp>
    </p:spTree>
    <p:extLst>
      <p:ext uri="{BB962C8B-B14F-4D97-AF65-F5344CB8AC3E}">
        <p14:creationId xmlns:p14="http://schemas.microsoft.com/office/powerpoint/2010/main" val="271125304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Dark)">
    <p:spTree>
      <p:nvGrpSpPr>
        <p:cNvPr id="1" name=""/>
        <p:cNvGrpSpPr/>
        <p:nvPr/>
      </p:nvGrpSpPr>
      <p:grpSpPr>
        <a:xfrm>
          <a:off x="0" y="0"/>
          <a:ext cx="0" cy="0"/>
          <a:chOff x="0" y="0"/>
          <a:chExt cx="0" cy="0"/>
        </a:xfrm>
      </p:grpSpPr>
      <p:sp>
        <p:nvSpPr>
          <p:cNvPr id="6" name="Content">
            <a:extLst>
              <a:ext uri="{FF2B5EF4-FFF2-40B4-BE49-F238E27FC236}">
                <a16:creationId xmlns:a16="http://schemas.microsoft.com/office/drawing/2014/main" id="{290F6EDB-1A60-4AC5-81A6-9A2367ED5203}"/>
              </a:ext>
            </a:extLst>
          </p:cNvPr>
          <p:cNvSpPr>
            <a:spLocks noGrp="1"/>
          </p:cNvSpPr>
          <p:nvPr>
            <p:ph idx="1" hasCustomPrompt="1"/>
          </p:nvPr>
        </p:nvSpPr>
        <p:spPr>
          <a:xfrm>
            <a:off x="526914" y="1701800"/>
            <a:ext cx="11134995" cy="4607984"/>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None/>
              <a:defRPr>
                <a:solidFill>
                  <a:schemeClr val="bg1"/>
                </a:solidFill>
              </a:defRPr>
            </a:lvl6pPr>
            <a:lvl7pPr>
              <a:defRPr>
                <a:solidFill>
                  <a:schemeClr val="bg1"/>
                </a:solidFill>
              </a:defRPr>
            </a:lvl7pPr>
            <a:lvl8pPr>
              <a:buClrTx/>
              <a:defRPr>
                <a:solidFill>
                  <a:schemeClr val="bg1"/>
                </a:solidFill>
              </a:defRPr>
            </a:lvl8pPr>
            <a:lvl9pPr>
              <a:buClrTx/>
              <a:defRPr>
                <a:solidFill>
                  <a:schemeClr val="bg1"/>
                </a:solidFill>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ubtitle">
            <a:extLst>
              <a:ext uri="{FF2B5EF4-FFF2-40B4-BE49-F238E27FC236}">
                <a16:creationId xmlns:a16="http://schemas.microsoft.com/office/drawing/2014/main" id="{97747906-0456-4AC5-A1CD-165520400078}"/>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bg1"/>
                </a:solidFill>
              </a:defRPr>
            </a:lvl1pPr>
            <a:lvl2pPr marL="0" indent="0" algn="l">
              <a:spcBef>
                <a:spcPts val="0"/>
              </a:spcBef>
              <a:spcAft>
                <a:spcPts val="0"/>
              </a:spcAft>
              <a:buFont typeface="Arial" panose="020B0604020202020204" pitchFamily="34" charset="0"/>
              <a:buNone/>
              <a:defRPr sz="1800">
                <a:solidFill>
                  <a:schemeClr val="bg1"/>
                </a:solidFill>
              </a:defRPr>
            </a:lvl2pPr>
            <a:lvl3pPr marL="0" indent="0" algn="l">
              <a:spcBef>
                <a:spcPts val="0"/>
              </a:spcBef>
              <a:spcAft>
                <a:spcPts val="0"/>
              </a:spcAft>
              <a:buFont typeface="Arial" panose="020B0604020202020204" pitchFamily="34" charset="0"/>
              <a:buNone/>
              <a:defRPr sz="1800" b="1">
                <a:solidFill>
                  <a:schemeClr val="bg1"/>
                </a:solidFill>
              </a:defRPr>
            </a:lvl3pPr>
            <a:lvl4pPr marL="0" indent="0" algn="l">
              <a:spcBef>
                <a:spcPts val="0"/>
              </a:spcBef>
              <a:spcAft>
                <a:spcPts val="0"/>
              </a:spcAft>
              <a:buFont typeface="Arial" panose="020B0604020202020204" pitchFamily="34" charset="0"/>
              <a:buNone/>
              <a:defRPr sz="1400">
                <a:solidFill>
                  <a:schemeClr val="bg1"/>
                </a:solidFill>
              </a:defRPr>
            </a:lvl4pPr>
            <a:lvl5pPr marL="0" indent="0" algn="l">
              <a:spcBef>
                <a:spcPts val="0"/>
              </a:spcBef>
              <a:spcAft>
                <a:spcPts val="0"/>
              </a:spcAft>
              <a:buFont typeface="Arial" panose="020B0604020202020204" pitchFamily="34" charset="0"/>
              <a:buNone/>
              <a:defRPr sz="1200">
                <a:solidFill>
                  <a:schemeClr val="bg1"/>
                </a:solidFill>
              </a:defRPr>
            </a:lvl5pPr>
            <a:lvl6pPr marL="0" indent="0" algn="l">
              <a:spcBef>
                <a:spcPts val="0"/>
              </a:spcBef>
              <a:spcAft>
                <a:spcPts val="0"/>
              </a:spcAft>
              <a:buFont typeface="Arial" panose="020B0604020202020204" pitchFamily="34" charset="0"/>
              <a:buNone/>
              <a:defRPr sz="1200">
                <a:solidFill>
                  <a:schemeClr val="bg1"/>
                </a:solidFill>
              </a:defRPr>
            </a:lvl6pPr>
            <a:lvl7pPr marL="0" indent="0" algn="l">
              <a:spcBef>
                <a:spcPts val="0"/>
              </a:spcBef>
              <a:spcAft>
                <a:spcPts val="0"/>
              </a:spcAft>
              <a:buFont typeface="Arial" panose="020B0604020202020204" pitchFamily="34" charset="0"/>
              <a:buNone/>
              <a:defRPr sz="1200">
                <a:solidFill>
                  <a:schemeClr val="bg1"/>
                </a:solidFill>
              </a:defRPr>
            </a:lvl7pPr>
            <a:lvl8pPr marL="0" indent="0" algn="l">
              <a:spcBef>
                <a:spcPts val="0"/>
              </a:spcBef>
              <a:spcAft>
                <a:spcPts val="0"/>
              </a:spcAft>
              <a:buFont typeface="Arial" panose="020B0604020202020204" pitchFamily="34" charset="0"/>
              <a:buNone/>
              <a:defRPr sz="1200">
                <a:solidFill>
                  <a:schemeClr val="bg1"/>
                </a:solidFill>
              </a:defRPr>
            </a:lvl8pPr>
            <a:lvl9pPr marL="0" indent="0" algn="l">
              <a:spcBef>
                <a:spcPts val="0"/>
              </a:spcBef>
              <a:spcAft>
                <a:spcPts val="0"/>
              </a:spcAft>
              <a:buFont typeface="Arial" panose="020B0604020202020204" pitchFamily="34" charset="0"/>
              <a:buNone/>
              <a:defRPr sz="1200">
                <a:solidFill>
                  <a:schemeClr val="bg1"/>
                </a:solidFill>
              </a:defRPr>
            </a:lvl9pPr>
          </a:lstStyle>
          <a:p>
            <a:pPr lvl="0"/>
            <a:r>
              <a:rPr lang="en-US" dirty="0"/>
              <a:t>Subtitle – 1 line only</a:t>
            </a:r>
          </a:p>
        </p:txBody>
      </p:sp>
      <p:sp>
        <p:nvSpPr>
          <p:cNvPr id="2" name="Title">
            <a:extLst>
              <a:ext uri="{FF2B5EF4-FFF2-40B4-BE49-F238E27FC236}">
                <a16:creationId xmlns:a16="http://schemas.microsoft.com/office/drawing/2014/main" id="{6AB30904-F5D0-4C1A-97CD-642C391E4E15}"/>
              </a:ext>
            </a:extLst>
          </p:cNvPr>
          <p:cNvSpPr>
            <a:spLocks noGrp="1"/>
          </p:cNvSpPr>
          <p:nvPr>
            <p:ph type="title" hasCustomPrompt="1"/>
          </p:nvPr>
        </p:nvSpPr>
        <p:spPr/>
        <p:txBody>
          <a:bodyPr/>
          <a:lstStyle>
            <a:lvl1pPr>
              <a:defRPr>
                <a:solidFill>
                  <a:schemeClr val="bg1"/>
                </a:solidFill>
              </a:defRPr>
            </a:lvl1pPr>
          </a:lstStyle>
          <a:p>
            <a:r>
              <a:rPr lang="en-US" dirty="0"/>
              <a:t>Title style – 1 line only</a:t>
            </a:r>
          </a:p>
        </p:txBody>
      </p:sp>
      <p:sp>
        <p:nvSpPr>
          <p:cNvPr id="12" name="Slide Number">
            <a:extLst>
              <a:ext uri="{FF2B5EF4-FFF2-40B4-BE49-F238E27FC236}">
                <a16:creationId xmlns:a16="http://schemas.microsoft.com/office/drawing/2014/main" id="{C24330B0-CBEF-428E-9779-AD56DFE7420D}"/>
              </a:ext>
            </a:extLst>
          </p:cNvPr>
          <p:cNvSpPr>
            <a:spLocks noGrp="1"/>
          </p:cNvSpPr>
          <p:nvPr>
            <p:ph type="sldNum" sz="quarter" idx="4"/>
          </p:nvPr>
        </p:nvSpPr>
        <p:spPr>
          <a:xfrm>
            <a:off x="11094180" y="6552214"/>
            <a:ext cx="567595" cy="131235"/>
          </a:xfrm>
          <a:prstGeom prst="rect">
            <a:avLst/>
          </a:prstGeom>
        </p:spPr>
        <p:txBody>
          <a:bodyPr vert="horz" lIns="0" tIns="0" rIns="0" bIns="0" rtlCol="0" anchor="t" anchorCtr="0"/>
          <a:lstStyle>
            <a:lvl1pPr algn="r">
              <a:defRPr sz="900">
                <a:solidFill>
                  <a:schemeClr val="bg1"/>
                </a:solidFill>
              </a:defRPr>
            </a:lvl1pPr>
          </a:lstStyle>
          <a:p>
            <a:pPr defTabSz="1218866"/>
            <a:fld id="{2490C926-4C7A-4456-B603-8FB00524CD8E}" type="slidenum">
              <a:rPr lang="en-GB" smtClean="0"/>
              <a:pPr defTabSz="1218866"/>
              <a:t>‹nr.›</a:t>
            </a:fld>
            <a:endParaRPr lang="en-GB" dirty="0"/>
          </a:p>
        </p:txBody>
      </p:sp>
      <p:sp>
        <p:nvSpPr>
          <p:cNvPr id="16" name="FOOTER">
            <a:extLst>
              <a:ext uri="{FF2B5EF4-FFF2-40B4-BE49-F238E27FC236}">
                <a16:creationId xmlns:a16="http://schemas.microsoft.com/office/drawing/2014/main" id="{5283A01D-6B0C-472E-BD8B-4753030AAA04}"/>
              </a:ext>
            </a:extLst>
          </p:cNvPr>
          <p:cNvSpPr>
            <a:spLocks noGrp="1"/>
          </p:cNvSpPr>
          <p:nvPr>
            <p:ph type="ftr" sz="quarter" idx="3"/>
          </p:nvPr>
        </p:nvSpPr>
        <p:spPr>
          <a:xfrm>
            <a:off x="3594574" y="6540333"/>
            <a:ext cx="4999678" cy="143116"/>
          </a:xfrm>
          <a:prstGeom prst="rect">
            <a:avLst/>
          </a:prstGeom>
        </p:spPr>
        <p:txBody>
          <a:bodyPr vert="horz" lIns="0" tIns="0" rIns="0" bIns="0" rtlCol="0" anchor="ctr"/>
          <a:lstStyle>
            <a:lvl1pPr algn="ctr">
              <a:defRPr sz="900">
                <a:solidFill>
                  <a:schemeClr val="bg1"/>
                </a:solidFill>
              </a:defRPr>
            </a:lvl1pPr>
          </a:lstStyle>
          <a:p>
            <a:endParaRPr lang="en-US" dirty="0"/>
          </a:p>
        </p:txBody>
      </p:sp>
      <p:sp>
        <p:nvSpPr>
          <p:cNvPr id="17" name="MOTT MACDONALD" descr="{&quot;templafy&quot;:{&quot;id&quot;:&quot;4cc2fb66-0fe2-497c-a7a5-14d7d9473085&quot;}}" title="UserProfile.Language.PpEntity">
            <a:extLst>
              <a:ext uri="{FF2B5EF4-FFF2-40B4-BE49-F238E27FC236}">
                <a16:creationId xmlns:a16="http://schemas.microsoft.com/office/drawing/2014/main" id="{CA2F9CC8-C9D4-4CF3-95F5-D4271C2BD529}"/>
              </a:ext>
            </a:extLst>
          </p:cNvPr>
          <p:cNvSpPr txBox="1"/>
          <p:nvPr userDrawn="1"/>
        </p:nvSpPr>
        <p:spPr>
          <a:xfrm>
            <a:off x="526915" y="6540333"/>
            <a:ext cx="2200243" cy="143116"/>
          </a:xfrm>
          <a:prstGeom prst="rect">
            <a:avLst/>
          </a:prstGeom>
          <a:noFill/>
        </p:spPr>
        <p:txBody>
          <a:bodyPr wrap="square" lIns="0" tIns="0" rIns="0" bIns="0" rtlCol="0">
            <a:spAutoFit/>
          </a:bodyPr>
          <a:lstStyle/>
          <a:p>
            <a:r>
              <a:rPr lang="en-GB" sz="900">
                <a:solidFill>
                  <a:schemeClr val="bg1"/>
                </a:solidFill>
              </a:rPr>
              <a:t>Mott MacDonald</a:t>
            </a:r>
            <a:endParaRPr lang="en-GB" sz="900" dirty="0">
              <a:solidFill>
                <a:schemeClr val="bg1"/>
              </a:solidFill>
            </a:endParaRPr>
          </a:p>
        </p:txBody>
      </p:sp>
      <p:sp>
        <p:nvSpPr>
          <p:cNvPr id="18" name="CLASS" descr="{&quot;templafy&quot;:{&quot;id&quot;:&quot;9b8cbbfb-d259-47e0-b961-98272e9ecdc2&quot;}}" hidden="1">
            <a:extLst>
              <a:ext uri="{FF2B5EF4-FFF2-40B4-BE49-F238E27FC236}">
                <a16:creationId xmlns:a16="http://schemas.microsoft.com/office/drawing/2014/main" id="{C0C3D4E7-CB66-4AEA-A74F-65BD571609D3}"/>
              </a:ext>
            </a:extLst>
          </p:cNvPr>
          <p:cNvSpPr/>
          <p:nvPr userDrawn="1"/>
        </p:nvSpPr>
        <p:spPr>
          <a:xfrm>
            <a:off x="526917" y="178647"/>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bg1"/>
              </a:solidFill>
            </a:endParaRPr>
          </a:p>
        </p:txBody>
      </p:sp>
    </p:spTree>
    <p:extLst>
      <p:ext uri="{BB962C8B-B14F-4D97-AF65-F5344CB8AC3E}">
        <p14:creationId xmlns:p14="http://schemas.microsoft.com/office/powerpoint/2010/main" val="20754031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53D2C0E4-7B71-4691-9CAB-81B6780FB85B}"/>
              </a:ext>
            </a:extLst>
          </p:cNvPr>
          <p:cNvSpPr>
            <a:spLocks noGrp="1"/>
          </p:cNvSpPr>
          <p:nvPr>
            <p:ph type="sldNum" sz="quarter" idx="16"/>
          </p:nvPr>
        </p:nvSpPr>
        <p:spPr/>
        <p:txBody>
          <a:bodyPr/>
          <a:lstStyle/>
          <a:p>
            <a:pPr defTabSz="1218866"/>
            <a:fld id="{2490C926-4C7A-4456-B603-8FB00524CD8E}" type="slidenum">
              <a:rPr lang="en-GB" smtClean="0">
                <a:solidFill>
                  <a:prstClr val="black"/>
                </a:solidFill>
              </a:rPr>
              <a:pPr defTabSz="1218866"/>
              <a:t>‹nr.›</a:t>
            </a:fld>
            <a:endParaRPr lang="en-GB" dirty="0">
              <a:solidFill>
                <a:prstClr val="black"/>
              </a:solidFill>
            </a:endParaRPr>
          </a:p>
        </p:txBody>
      </p:sp>
      <p:sp>
        <p:nvSpPr>
          <p:cNvPr id="13" name="Content 2">
            <a:extLst>
              <a:ext uri="{FF2B5EF4-FFF2-40B4-BE49-F238E27FC236}">
                <a16:creationId xmlns:a16="http://schemas.microsoft.com/office/drawing/2014/main" id="{11EC136A-4658-4EEF-839E-AB82720C099F}"/>
              </a:ext>
            </a:extLst>
          </p:cNvPr>
          <p:cNvSpPr>
            <a:spLocks noGrp="1"/>
          </p:cNvSpPr>
          <p:nvPr>
            <p:ph idx="24" hasCustomPrompt="1"/>
          </p:nvPr>
        </p:nvSpPr>
        <p:spPr>
          <a:xfrm>
            <a:off x="6189662" y="1701800"/>
            <a:ext cx="5472248" cy="4607984"/>
          </a:xfrm>
        </p:spPr>
        <p:txBody>
          <a:bodyPr/>
          <a:lstStyle>
            <a:lvl1pPr>
              <a:defRPr/>
            </a:lvl1pPr>
            <a:lvl3pPr>
              <a:buClr>
                <a:schemeClr val="accent1"/>
              </a:buClr>
              <a:defRPr/>
            </a:lvl3pPr>
            <a:lvl4pPr>
              <a:buClr>
                <a:schemeClr val="accent1"/>
              </a:buClr>
              <a:defRPr/>
            </a:lvl4pPr>
            <a:lvl5pPr>
              <a:buClr>
                <a:schemeClr val="accent1"/>
              </a:buClr>
              <a:defRPr/>
            </a:lvl5pPr>
            <a:lvl6pPr>
              <a:buNone/>
              <a:defRPr/>
            </a:lvl6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1">
            <a:extLst>
              <a:ext uri="{FF2B5EF4-FFF2-40B4-BE49-F238E27FC236}">
                <a16:creationId xmlns:a16="http://schemas.microsoft.com/office/drawing/2014/main" id="{290F6EDB-1A60-4AC5-81A6-9A2367ED5203}"/>
              </a:ext>
            </a:extLst>
          </p:cNvPr>
          <p:cNvSpPr>
            <a:spLocks noGrp="1"/>
          </p:cNvSpPr>
          <p:nvPr>
            <p:ph idx="1" hasCustomPrompt="1"/>
          </p:nvPr>
        </p:nvSpPr>
        <p:spPr>
          <a:xfrm>
            <a:off x="526915" y="1701800"/>
            <a:ext cx="5472248" cy="4607984"/>
          </a:xfrm>
        </p:spPr>
        <p:txBody>
          <a:bodyPr/>
          <a:lstStyle>
            <a:lvl1pPr>
              <a:defRPr/>
            </a:lvl1pPr>
            <a:lvl3pPr>
              <a:buClr>
                <a:schemeClr val="accent1"/>
              </a:buClr>
              <a:defRPr/>
            </a:lvl3pPr>
            <a:lvl4pPr>
              <a:buClr>
                <a:schemeClr val="accent1"/>
              </a:buClr>
              <a:defRPr/>
            </a:lvl4pPr>
            <a:lvl5pPr>
              <a:buClr>
                <a:schemeClr val="accent1"/>
              </a:buClr>
              <a:defRPr/>
            </a:lvl5pPr>
            <a:lvl6pPr>
              <a:buNone/>
              <a:defRPr/>
            </a:lvl6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6D71A18E-4FF3-4E22-8AFF-884CC89E50E5}"/>
              </a:ext>
            </a:extLst>
          </p:cNvPr>
          <p:cNvSpPr>
            <a:spLocks noGrp="1"/>
          </p:cNvSpPr>
          <p:nvPr>
            <p:ph type="title" hasCustomPrompt="1"/>
          </p:nvPr>
        </p:nvSpPr>
        <p:spPr/>
        <p:txBody>
          <a:bodyPr/>
          <a:lstStyle/>
          <a:p>
            <a:r>
              <a:rPr lang="en-US" dirty="0"/>
              <a:t>Title style – 1 line only</a:t>
            </a:r>
          </a:p>
        </p:txBody>
      </p:sp>
      <p:sp>
        <p:nvSpPr>
          <p:cNvPr id="8" name="Subtitle">
            <a:extLst>
              <a:ext uri="{FF2B5EF4-FFF2-40B4-BE49-F238E27FC236}">
                <a16:creationId xmlns:a16="http://schemas.microsoft.com/office/drawing/2014/main" id="{CA8B9774-B192-419D-9C8F-D95200F3C6E4}"/>
              </a:ext>
            </a:extLst>
          </p:cNvPr>
          <p:cNvSpPr>
            <a:spLocks noGrp="1"/>
          </p:cNvSpPr>
          <p:nvPr>
            <p:ph type="subTitle" idx="14" hasCustomPrompt="1"/>
          </p:nvPr>
        </p:nvSpPr>
        <p:spPr>
          <a:xfrm>
            <a:off x="526912" y="1008938"/>
            <a:ext cx="11134998" cy="338554"/>
          </a:xfrm>
          <a:prstGeom prst="rect">
            <a:avLst/>
          </a:prstGeom>
        </p:spPr>
        <p:txBody>
          <a:bodyPr lIns="0">
            <a:noAutofit/>
          </a:bodyPr>
          <a:lstStyle>
            <a:lvl1pPr marL="0" indent="0" algn="l">
              <a:lnSpc>
                <a:spcPct val="100000"/>
              </a:lnSpc>
              <a:spcBef>
                <a:spcPts val="0"/>
              </a:spcBef>
              <a:spcAft>
                <a:spcPts val="0"/>
              </a:spcAft>
              <a:buFont typeface="Arial" panose="020B0604020202020204" pitchFamily="34" charset="0"/>
              <a:buNone/>
              <a:defRPr sz="2200" b="0">
                <a:solidFill>
                  <a:schemeClr val="tx1"/>
                </a:solidFill>
              </a:defRPr>
            </a:lvl1pPr>
            <a:lvl2pPr marL="0" indent="0" algn="l">
              <a:spcBef>
                <a:spcPts val="0"/>
              </a:spcBef>
              <a:spcAft>
                <a:spcPts val="0"/>
              </a:spcAft>
              <a:buFont typeface="Arial" panose="020B0604020202020204" pitchFamily="34" charset="0"/>
              <a:buNone/>
              <a:defRPr sz="1800">
                <a:solidFill>
                  <a:schemeClr val="tx1"/>
                </a:solidFill>
              </a:defRPr>
            </a:lvl2pPr>
            <a:lvl3pPr marL="0" indent="0" algn="l">
              <a:spcBef>
                <a:spcPts val="0"/>
              </a:spcBef>
              <a:spcAft>
                <a:spcPts val="0"/>
              </a:spcAft>
              <a:buFont typeface="Arial" panose="020B0604020202020204" pitchFamily="34" charset="0"/>
              <a:buNone/>
              <a:defRPr sz="1800" b="1">
                <a:solidFill>
                  <a:schemeClr val="accent1"/>
                </a:solidFill>
              </a:defRPr>
            </a:lvl3pPr>
            <a:lvl4pPr marL="0" indent="0" algn="l">
              <a:spcBef>
                <a:spcPts val="0"/>
              </a:spcBef>
              <a:spcAft>
                <a:spcPts val="0"/>
              </a:spcAft>
              <a:buFont typeface="Arial" panose="020B0604020202020204" pitchFamily="34" charset="0"/>
              <a:buNone/>
              <a:defRPr sz="1800">
                <a:solidFill>
                  <a:schemeClr val="tx1"/>
                </a:solidFill>
              </a:defRPr>
            </a:lvl4pPr>
            <a:lvl5pPr marL="0" indent="0" algn="l">
              <a:spcBef>
                <a:spcPts val="0"/>
              </a:spcBef>
              <a:spcAft>
                <a:spcPts val="0"/>
              </a:spcAft>
              <a:buFont typeface="Arial" panose="020B0604020202020204" pitchFamily="34" charset="0"/>
              <a:buNone/>
              <a:defRPr sz="1800">
                <a:solidFill>
                  <a:schemeClr val="tx1"/>
                </a:solidFill>
              </a:defRPr>
            </a:lvl5pPr>
            <a:lvl6pPr marL="0" indent="0" algn="l">
              <a:spcBef>
                <a:spcPts val="0"/>
              </a:spcBef>
              <a:spcAft>
                <a:spcPts val="0"/>
              </a:spcAft>
              <a:buFont typeface="Arial" panose="020B0604020202020204" pitchFamily="34" charset="0"/>
              <a:buNone/>
              <a:defRPr sz="1800">
                <a:solidFill>
                  <a:schemeClr val="tx1"/>
                </a:solidFill>
              </a:defRPr>
            </a:lvl6pPr>
            <a:lvl7pPr marL="0" indent="0" algn="l">
              <a:spcBef>
                <a:spcPts val="0"/>
              </a:spcBef>
              <a:spcAft>
                <a:spcPts val="0"/>
              </a:spcAft>
              <a:buFont typeface="Arial" panose="020B0604020202020204" pitchFamily="34" charset="0"/>
              <a:buNone/>
              <a:defRPr sz="1800">
                <a:solidFill>
                  <a:schemeClr val="tx1"/>
                </a:solidFill>
              </a:defRPr>
            </a:lvl7pPr>
            <a:lvl8pPr marL="0" indent="0" algn="l">
              <a:spcBef>
                <a:spcPts val="0"/>
              </a:spcBef>
              <a:spcAft>
                <a:spcPts val="0"/>
              </a:spcAft>
              <a:buFont typeface="Arial" panose="020B0604020202020204" pitchFamily="34" charset="0"/>
              <a:buNone/>
              <a:defRPr sz="1800">
                <a:solidFill>
                  <a:schemeClr val="tx1"/>
                </a:solidFill>
              </a:defRPr>
            </a:lvl8pPr>
            <a:lvl9pPr marL="0" indent="0" algn="l">
              <a:spcBef>
                <a:spcPts val="0"/>
              </a:spcBef>
              <a:spcAft>
                <a:spcPts val="0"/>
              </a:spcAft>
              <a:buFont typeface="Arial" panose="020B0604020202020204" pitchFamily="34" charset="0"/>
              <a:buNone/>
              <a:defRPr sz="1800">
                <a:solidFill>
                  <a:schemeClr val="tx1"/>
                </a:solidFill>
              </a:defRPr>
            </a:lvl9pPr>
          </a:lstStyle>
          <a:p>
            <a:pPr lvl="0"/>
            <a:r>
              <a:rPr lang="en-US" dirty="0"/>
              <a:t>Subtitle – 1 line only</a:t>
            </a:r>
          </a:p>
        </p:txBody>
      </p:sp>
      <p:sp>
        <p:nvSpPr>
          <p:cNvPr id="3" name="Footer Placeholder 2">
            <a:extLst>
              <a:ext uri="{FF2B5EF4-FFF2-40B4-BE49-F238E27FC236}">
                <a16:creationId xmlns:a16="http://schemas.microsoft.com/office/drawing/2014/main" id="{D6CB9000-B880-4781-BB1E-BA981984341B}"/>
              </a:ext>
            </a:extLst>
          </p:cNvPr>
          <p:cNvSpPr>
            <a:spLocks noGrp="1"/>
          </p:cNvSpPr>
          <p:nvPr>
            <p:ph type="ftr" sz="quarter" idx="25"/>
          </p:nvPr>
        </p:nvSpPr>
        <p:spPr/>
        <p:txBody>
          <a:bodyPr/>
          <a:lstStyle/>
          <a:p>
            <a:endParaRPr lang="en-US" dirty="0"/>
          </a:p>
        </p:txBody>
      </p:sp>
    </p:spTree>
    <p:extLst>
      <p:ext uri="{BB962C8B-B14F-4D97-AF65-F5344CB8AC3E}">
        <p14:creationId xmlns:p14="http://schemas.microsoft.com/office/powerpoint/2010/main" val="15221602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64A7DE-EC20-4A3F-AEE1-3157CE624570}"/>
              </a:ext>
            </a:extLst>
          </p:cNvPr>
          <p:cNvSpPr>
            <a:spLocks noGrp="1"/>
          </p:cNvSpPr>
          <p:nvPr>
            <p:ph type="title"/>
          </p:nvPr>
        </p:nvSpPr>
        <p:spPr>
          <a:xfrm>
            <a:off x="526915" y="529167"/>
            <a:ext cx="11134998" cy="461665"/>
          </a:xfrm>
          <a:prstGeom prst="rect">
            <a:avLst/>
          </a:prstGeom>
        </p:spPr>
        <p:txBody>
          <a:bodyPr lIns="0" tIns="0" rIns="0" bIns="0" anchor="t">
            <a:noAutofit/>
          </a:bodyPr>
          <a:lstStyle/>
          <a:p>
            <a:pPr marL="0" lvl="0"/>
            <a:r>
              <a:rPr lang="en-US" dirty="0"/>
              <a:t>Title style – 1 line only</a:t>
            </a:r>
            <a:endParaRPr lang="en-GB" dirty="0"/>
          </a:p>
        </p:txBody>
      </p:sp>
      <p:sp>
        <p:nvSpPr>
          <p:cNvPr id="3" name="Text Placeholder 2">
            <a:extLst>
              <a:ext uri="{FF2B5EF4-FFF2-40B4-BE49-F238E27FC236}">
                <a16:creationId xmlns:a16="http://schemas.microsoft.com/office/drawing/2014/main" id="{40A01183-74E1-4692-9DAB-EB4B6A6CC7C1}"/>
              </a:ext>
            </a:extLst>
          </p:cNvPr>
          <p:cNvSpPr>
            <a:spLocks noGrp="1"/>
          </p:cNvSpPr>
          <p:nvPr>
            <p:ph type="body" idx="1"/>
          </p:nvPr>
        </p:nvSpPr>
        <p:spPr>
          <a:xfrm>
            <a:off x="526915" y="1709531"/>
            <a:ext cx="11134998" cy="4617187"/>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 Infographics</a:t>
            </a:r>
          </a:p>
          <a:p>
            <a:pPr lvl="6"/>
            <a:r>
              <a:rPr lang="en-US" dirty="0"/>
              <a:t>7 Header</a:t>
            </a:r>
          </a:p>
          <a:p>
            <a:pPr lvl="7"/>
            <a:r>
              <a:rPr lang="en-US" dirty="0"/>
              <a:t>8</a:t>
            </a:r>
          </a:p>
          <a:p>
            <a:pPr lvl="8"/>
            <a:r>
              <a:rPr lang="en-US" dirty="0"/>
              <a:t>9</a:t>
            </a:r>
          </a:p>
        </p:txBody>
      </p:sp>
      <p:sp>
        <p:nvSpPr>
          <p:cNvPr id="9" name="Slide Number"/>
          <p:cNvSpPr>
            <a:spLocks noGrp="1"/>
          </p:cNvSpPr>
          <p:nvPr>
            <p:ph type="sldNum" sz="quarter" idx="4"/>
          </p:nvPr>
        </p:nvSpPr>
        <p:spPr>
          <a:xfrm>
            <a:off x="11094180" y="6552214"/>
            <a:ext cx="567595" cy="131235"/>
          </a:xfrm>
          <a:prstGeom prst="rect">
            <a:avLst/>
          </a:prstGeom>
        </p:spPr>
        <p:txBody>
          <a:bodyPr vert="horz" lIns="0" tIns="0" rIns="0" bIns="0" rtlCol="0" anchor="t" anchorCtr="0"/>
          <a:lstStyle>
            <a:lvl1pPr algn="r">
              <a:defRPr sz="900">
                <a:solidFill>
                  <a:schemeClr val="tx1"/>
                </a:solidFill>
              </a:defRPr>
            </a:lvl1pPr>
          </a:lstStyle>
          <a:p>
            <a:pPr defTabSz="1218866"/>
            <a:fld id="{2490C926-4C7A-4456-B603-8FB00524CD8E}" type="slidenum">
              <a:rPr lang="en-GB" smtClean="0"/>
              <a:pPr defTabSz="1218866"/>
              <a:t>‹nr.›</a:t>
            </a:fld>
            <a:endParaRPr lang="en-GB" dirty="0"/>
          </a:p>
        </p:txBody>
      </p:sp>
      <p:sp>
        <p:nvSpPr>
          <p:cNvPr id="4" name="FOOTER">
            <a:extLst>
              <a:ext uri="{FF2B5EF4-FFF2-40B4-BE49-F238E27FC236}">
                <a16:creationId xmlns:a16="http://schemas.microsoft.com/office/drawing/2014/main" id="{B45F5A2D-6431-4483-A37B-8C8BD72A4CB6}"/>
              </a:ext>
            </a:extLst>
          </p:cNvPr>
          <p:cNvSpPr>
            <a:spLocks noGrp="1"/>
          </p:cNvSpPr>
          <p:nvPr>
            <p:ph type="ftr" sz="quarter" idx="3"/>
          </p:nvPr>
        </p:nvSpPr>
        <p:spPr>
          <a:xfrm>
            <a:off x="3594574" y="6540333"/>
            <a:ext cx="4999678" cy="143116"/>
          </a:xfrm>
          <a:prstGeom prst="rect">
            <a:avLst/>
          </a:prstGeom>
        </p:spPr>
        <p:txBody>
          <a:bodyPr vert="horz" lIns="0" tIns="0" rIns="0" bIns="0" rtlCol="0" anchor="ctr"/>
          <a:lstStyle>
            <a:lvl1pPr algn="ctr">
              <a:defRPr sz="900">
                <a:solidFill>
                  <a:schemeClr val="tx1"/>
                </a:solidFill>
              </a:defRPr>
            </a:lvl1pPr>
          </a:lstStyle>
          <a:p>
            <a:endParaRPr lang="en-US" dirty="0"/>
          </a:p>
        </p:txBody>
      </p:sp>
      <p:sp>
        <p:nvSpPr>
          <p:cNvPr id="6" name="MOTT MACDONALD" descr="{&quot;templafy&quot;:{&quot;id&quot;:&quot;e7761720-eb86-412e-ae44-2b3da6940eeb&quot;}}" title="UserProfile.Language.PpEntity">
            <a:extLst>
              <a:ext uri="{FF2B5EF4-FFF2-40B4-BE49-F238E27FC236}">
                <a16:creationId xmlns:a16="http://schemas.microsoft.com/office/drawing/2014/main" id="{078D976C-CF9B-4E85-B03C-CA36DE3337F3}"/>
              </a:ext>
            </a:extLst>
          </p:cNvPr>
          <p:cNvSpPr txBox="1"/>
          <p:nvPr userDrawn="1"/>
        </p:nvSpPr>
        <p:spPr>
          <a:xfrm>
            <a:off x="526915" y="6540333"/>
            <a:ext cx="2200243" cy="143116"/>
          </a:xfrm>
          <a:prstGeom prst="rect">
            <a:avLst/>
          </a:prstGeom>
          <a:noFill/>
        </p:spPr>
        <p:txBody>
          <a:bodyPr wrap="square" lIns="0" tIns="0" rIns="0" bIns="0" rtlCol="0">
            <a:spAutoFit/>
          </a:bodyPr>
          <a:lstStyle/>
          <a:p>
            <a:r>
              <a:rPr lang="en-GB" sz="900">
                <a:solidFill>
                  <a:schemeClr val="tx1"/>
                </a:solidFill>
              </a:rPr>
              <a:t>Mott MacDonald</a:t>
            </a:r>
            <a:endParaRPr lang="en-GB" sz="900" dirty="0">
              <a:solidFill>
                <a:schemeClr val="tx1"/>
              </a:solidFill>
            </a:endParaRPr>
          </a:p>
        </p:txBody>
      </p:sp>
      <p:sp>
        <p:nvSpPr>
          <p:cNvPr id="8" name="CLASS" descr="{&quot;templafy&quot;:{&quot;id&quot;:&quot;ebbd7243-419e-439d-a401-1779ddee3e71&quot;}}" hidden="1">
            <a:extLst>
              <a:ext uri="{FF2B5EF4-FFF2-40B4-BE49-F238E27FC236}">
                <a16:creationId xmlns:a16="http://schemas.microsoft.com/office/drawing/2014/main" id="{373DD903-8E3F-4CC6-B96F-4B41958A845D}"/>
              </a:ext>
            </a:extLst>
          </p:cNvPr>
          <p:cNvSpPr/>
          <p:nvPr userDrawn="1"/>
        </p:nvSpPr>
        <p:spPr>
          <a:xfrm>
            <a:off x="526917" y="178647"/>
            <a:ext cx="2651051"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l"/>
            <a:endParaRPr lang="en-GB" sz="900" b="1" dirty="0">
              <a:solidFill>
                <a:schemeClr val="tx1"/>
              </a:solidFill>
            </a:endParaRPr>
          </a:p>
        </p:txBody>
      </p:sp>
    </p:spTree>
    <p:extLst>
      <p:ext uri="{BB962C8B-B14F-4D97-AF65-F5344CB8AC3E}">
        <p14:creationId xmlns:p14="http://schemas.microsoft.com/office/powerpoint/2010/main" val="3371217854"/>
      </p:ext>
    </p:extLst>
  </p:cSld>
  <p:clrMap bg1="lt1" tx1="dk1" bg2="lt2" tx2="dk2" accent1="accent1" accent2="accent2" accent3="accent3" accent4="accent4" accent5="accent5" accent6="accent6" hlink="hlink" folHlink="folHlink"/>
  <p:sldLayoutIdLst>
    <p:sldLayoutId id="2147483969" r:id="rId1"/>
    <p:sldLayoutId id="2147483999" r:id="rId2"/>
    <p:sldLayoutId id="2147483970" r:id="rId3"/>
    <p:sldLayoutId id="2147483971" r:id="rId4"/>
    <p:sldLayoutId id="2147483972" r:id="rId5"/>
    <p:sldLayoutId id="2147483973" r:id="rId6"/>
    <p:sldLayoutId id="2147483974" r:id="rId7"/>
    <p:sldLayoutId id="2147484001" r:id="rId8"/>
    <p:sldLayoutId id="2147483975" r:id="rId9"/>
    <p:sldLayoutId id="2147483976" r:id="rId10"/>
    <p:sldLayoutId id="2147484002" r:id="rId11"/>
    <p:sldLayoutId id="2147483977" r:id="rId12"/>
    <p:sldLayoutId id="2147483978" r:id="rId13"/>
    <p:sldLayoutId id="2147484003" r:id="rId14"/>
    <p:sldLayoutId id="2147483980" r:id="rId15"/>
    <p:sldLayoutId id="2147483981" r:id="rId16"/>
    <p:sldLayoutId id="2147484004" r:id="rId17"/>
    <p:sldLayoutId id="2147483982" r:id="rId18"/>
    <p:sldLayoutId id="2147484000" r:id="rId19"/>
    <p:sldLayoutId id="2147483983" r:id="rId20"/>
    <p:sldLayoutId id="2147483984" r:id="rId21"/>
    <p:sldLayoutId id="2147483985" r:id="rId22"/>
    <p:sldLayoutId id="2147483987" r:id="rId23"/>
    <p:sldLayoutId id="2147483988" r:id="rId24"/>
    <p:sldLayoutId id="2147483989" r:id="rId25"/>
    <p:sldLayoutId id="2147483990" r:id="rId26"/>
    <p:sldLayoutId id="2147483991" r:id="rId27"/>
    <p:sldLayoutId id="2147483992" r:id="rId28"/>
    <p:sldLayoutId id="2147483993" r:id="rId29"/>
    <p:sldLayoutId id="2147483994" r:id="rId30"/>
    <p:sldLayoutId id="2147483995" r:id="rId31"/>
    <p:sldLayoutId id="2147483996" r:id="rId32"/>
    <p:sldLayoutId id="2147483997" r:id="rId33"/>
    <p:sldLayoutId id="2147483998" r:id="rId34"/>
  </p:sldLayoutIdLst>
  <p:transition>
    <p:fade/>
  </p:transition>
  <p:hf sldNum="0" hdr="0" ftr="0" dt="0"/>
  <p:txStyles>
    <p:titleStyle>
      <a:lvl1pPr algn="l" defTabSz="914171" rtl="0" eaLnBrk="1" latinLnBrk="0" hangingPunct="1">
        <a:lnSpc>
          <a:spcPct val="100000"/>
        </a:lnSpc>
        <a:spcBef>
          <a:spcPct val="0"/>
        </a:spcBef>
        <a:buNone/>
        <a:defRPr lang="en-GB" sz="2800" b="1" kern="1200" dirty="0" smtClean="0">
          <a:solidFill>
            <a:schemeClr val="tx1"/>
          </a:solidFill>
          <a:latin typeface="+mj-lt"/>
          <a:ea typeface="+mj-ea"/>
          <a:cs typeface="+mj-cs"/>
        </a:defRPr>
      </a:lvl1pPr>
    </p:titleStyle>
    <p:bodyStyle>
      <a:lvl1pPr marL="0" indent="0" algn="l" defTabSz="914171" rtl="0" eaLnBrk="1" latinLnBrk="0" hangingPunct="1">
        <a:lnSpc>
          <a:spcPct val="100000"/>
        </a:lnSpc>
        <a:spcBef>
          <a:spcPts val="0"/>
        </a:spcBef>
        <a:spcAft>
          <a:spcPts val="0"/>
        </a:spcAft>
        <a:buClr>
          <a:schemeClr val="accent1"/>
        </a:buClr>
        <a:buFont typeface="Arial" panose="020B0604020202020204" pitchFamily="34" charset="0"/>
        <a:buChar char="​"/>
        <a:defRPr sz="1600" b="1" kern="1200">
          <a:solidFill>
            <a:schemeClr val="accent1"/>
          </a:solidFill>
          <a:latin typeface="+mn-lt"/>
          <a:ea typeface="+mn-ea"/>
          <a:cs typeface="+mn-cs"/>
        </a:defRPr>
      </a:lvl1pPr>
      <a:lvl2pPr marL="0" indent="0" algn="l" defTabSz="914171" rtl="0" eaLnBrk="1" latinLnBrk="0" hangingPunct="1">
        <a:lnSpc>
          <a:spcPct val="100000"/>
        </a:lnSpc>
        <a:spcBef>
          <a:spcPts val="0"/>
        </a:spcBef>
        <a:spcAft>
          <a:spcPts val="0"/>
        </a:spcAft>
        <a:buClr>
          <a:schemeClr val="accent1"/>
        </a:buClr>
        <a:buFont typeface="Arial" panose="020B0604020202020204" pitchFamily="34" charset="0"/>
        <a:buChar char="​"/>
        <a:defRPr sz="1600" kern="1200">
          <a:solidFill>
            <a:schemeClr val="tx1"/>
          </a:solidFill>
          <a:latin typeface="+mn-lt"/>
          <a:ea typeface="+mn-ea"/>
          <a:cs typeface="+mn-cs"/>
        </a:defRPr>
      </a:lvl2pPr>
      <a:lvl3pPr marL="137160" indent="-137160" algn="l" defTabSz="914171" rtl="0" eaLnBrk="1" latinLnBrk="0" hangingPunct="1">
        <a:lnSpc>
          <a:spcPct val="100000"/>
        </a:lnSpc>
        <a:spcBef>
          <a:spcPts val="0"/>
        </a:spcBef>
        <a:spcAft>
          <a:spcPts val="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20040" indent="-182880" algn="l" defTabSz="914171" rtl="0" eaLnBrk="1" latinLnBrk="0" hangingPunct="1">
        <a:lnSpc>
          <a:spcPct val="100000"/>
        </a:lnSpc>
        <a:spcBef>
          <a:spcPts val="0"/>
        </a:spcBef>
        <a:spcAft>
          <a:spcPts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502920" indent="-182880" algn="l" defTabSz="914171" rtl="0" eaLnBrk="1" latinLnBrk="0" hangingPunct="1">
        <a:lnSpc>
          <a:spcPct val="100000"/>
        </a:lnSpc>
        <a:spcBef>
          <a:spcPts val="0"/>
        </a:spcBef>
        <a:spcAft>
          <a:spcPts val="0"/>
        </a:spcAft>
        <a:buClr>
          <a:schemeClr val="accent1"/>
        </a:buClr>
        <a:buFont typeface="Arial" panose="020B0604020202020204" pitchFamily="34" charset="0"/>
        <a:buChar char="−"/>
        <a:defRPr sz="1600" kern="1200">
          <a:solidFill>
            <a:schemeClr val="tx1"/>
          </a:solidFill>
          <a:latin typeface="+mn-lt"/>
          <a:ea typeface="+mn-ea"/>
          <a:cs typeface="+mn-cs"/>
        </a:defRPr>
      </a:lvl5pPr>
      <a:lvl6pPr marL="0" indent="0" algn="l" defTabSz="914171" rtl="0" eaLnBrk="1" latinLnBrk="0" hangingPunct="1">
        <a:lnSpc>
          <a:spcPct val="100000"/>
        </a:lnSpc>
        <a:spcBef>
          <a:spcPts val="0"/>
        </a:spcBef>
        <a:spcAft>
          <a:spcPts val="0"/>
        </a:spcAft>
        <a:buClr>
          <a:schemeClr val="accent1"/>
        </a:buClr>
        <a:buFont typeface="Arial" panose="020B0604020202020204" pitchFamily="34" charset="0"/>
        <a:buChar char="​"/>
        <a:defRPr sz="5300" kern="1200" cap="all" baseline="0">
          <a:solidFill>
            <a:schemeClr val="tx1"/>
          </a:solidFill>
          <a:latin typeface="+mn-lt"/>
          <a:ea typeface="+mn-ea"/>
          <a:cs typeface="+mn-cs"/>
        </a:defRPr>
      </a:lvl6pPr>
      <a:lvl7pPr marL="0" indent="0" algn="l" defTabSz="914171" rtl="0" eaLnBrk="1" latinLnBrk="0" hangingPunct="1">
        <a:lnSpc>
          <a:spcPct val="100000"/>
        </a:lnSpc>
        <a:spcBef>
          <a:spcPts val="0"/>
        </a:spcBef>
        <a:spcAft>
          <a:spcPts val="0"/>
        </a:spcAft>
        <a:buClr>
          <a:schemeClr val="accent1"/>
        </a:buClr>
        <a:buFont typeface="Arial" panose="020B0604020202020204" pitchFamily="34" charset="0"/>
        <a:buChar char="​"/>
        <a:defRPr sz="3000" kern="1200">
          <a:solidFill>
            <a:schemeClr val="tx1"/>
          </a:solidFill>
          <a:latin typeface="+mn-lt"/>
          <a:ea typeface="+mn-ea"/>
          <a:cs typeface="+mn-cs"/>
        </a:defRPr>
      </a:lvl7pPr>
      <a:lvl8pPr marL="137160" indent="-201168" algn="l" defTabSz="914171" rtl="0" eaLnBrk="1" latinLnBrk="0" hangingPunct="1">
        <a:lnSpc>
          <a:spcPct val="100000"/>
        </a:lnSpc>
        <a:spcBef>
          <a:spcPts val="0"/>
        </a:spcBef>
        <a:spcAft>
          <a:spcPts val="0"/>
        </a:spcAft>
        <a:buClr>
          <a:schemeClr val="tx1"/>
        </a:buClr>
        <a:buFont typeface="+mj-lt"/>
        <a:buAutoNum type="arabicParenR"/>
        <a:defRPr sz="1100" kern="1200">
          <a:solidFill>
            <a:schemeClr val="tx1"/>
          </a:solidFill>
          <a:latin typeface="+mn-lt"/>
          <a:ea typeface="+mn-ea"/>
          <a:cs typeface="+mn-cs"/>
        </a:defRPr>
      </a:lvl8pPr>
      <a:lvl9pPr marL="137160" indent="-201168" algn="l" defTabSz="914171" rtl="0" eaLnBrk="1" latinLnBrk="0" hangingPunct="1">
        <a:lnSpc>
          <a:spcPct val="100000"/>
        </a:lnSpc>
        <a:spcBef>
          <a:spcPts val="0"/>
        </a:spcBef>
        <a:spcAft>
          <a:spcPts val="0"/>
        </a:spcAft>
        <a:buClr>
          <a:schemeClr val="tx1"/>
        </a:buClr>
        <a:buFont typeface="+mj-lt"/>
        <a:buAutoNum type="alphaUcPeriod"/>
        <a:defRPr sz="1100" kern="1200">
          <a:solidFill>
            <a:schemeClr val="tx1"/>
          </a:solidFill>
          <a:latin typeface="+mn-lt"/>
          <a:ea typeface="+mn-ea"/>
          <a:cs typeface="+mn-cs"/>
        </a:defRPr>
      </a:lvl9pPr>
    </p:bodyStyle>
    <p:otherStyle>
      <a:defPPr>
        <a:defRPr lang="en-US"/>
      </a:defPPr>
      <a:lvl1pPr marL="0" algn="l" defTabSz="914171" rtl="0" eaLnBrk="1" latinLnBrk="0" hangingPunct="1">
        <a:defRPr sz="1800" kern="1200">
          <a:solidFill>
            <a:schemeClr val="tx1"/>
          </a:solidFill>
          <a:latin typeface="+mn-lt"/>
          <a:ea typeface="+mn-ea"/>
          <a:cs typeface="+mn-cs"/>
        </a:defRPr>
      </a:lvl1pPr>
      <a:lvl2pPr marL="457086" algn="l" defTabSz="914171" rtl="0" eaLnBrk="1" latinLnBrk="0" hangingPunct="1">
        <a:defRPr sz="1800" kern="1200">
          <a:solidFill>
            <a:schemeClr val="tx1"/>
          </a:solidFill>
          <a:latin typeface="+mn-lt"/>
          <a:ea typeface="+mn-ea"/>
          <a:cs typeface="+mn-cs"/>
        </a:defRPr>
      </a:lvl2pPr>
      <a:lvl3pPr marL="914171" algn="l" defTabSz="914171" rtl="0" eaLnBrk="1" latinLnBrk="0" hangingPunct="1">
        <a:defRPr sz="1800" kern="1200">
          <a:solidFill>
            <a:schemeClr val="tx1"/>
          </a:solidFill>
          <a:latin typeface="+mn-lt"/>
          <a:ea typeface="+mn-ea"/>
          <a:cs typeface="+mn-cs"/>
        </a:defRPr>
      </a:lvl3pPr>
      <a:lvl4pPr marL="1371257" algn="l" defTabSz="914171" rtl="0" eaLnBrk="1" latinLnBrk="0" hangingPunct="1">
        <a:defRPr sz="1800" kern="1200">
          <a:solidFill>
            <a:schemeClr val="tx1"/>
          </a:solidFill>
          <a:latin typeface="+mn-lt"/>
          <a:ea typeface="+mn-ea"/>
          <a:cs typeface="+mn-cs"/>
        </a:defRPr>
      </a:lvl4pPr>
      <a:lvl5pPr marL="1828343" algn="l" defTabSz="914171" rtl="0" eaLnBrk="1" latinLnBrk="0" hangingPunct="1">
        <a:defRPr sz="1800" kern="1200">
          <a:solidFill>
            <a:schemeClr val="tx1"/>
          </a:solidFill>
          <a:latin typeface="+mn-lt"/>
          <a:ea typeface="+mn-ea"/>
          <a:cs typeface="+mn-cs"/>
        </a:defRPr>
      </a:lvl5pPr>
      <a:lvl6pPr marL="2285429" algn="l" defTabSz="914171" rtl="0" eaLnBrk="1" latinLnBrk="0" hangingPunct="1">
        <a:defRPr sz="1800" kern="1200">
          <a:solidFill>
            <a:schemeClr val="tx1"/>
          </a:solidFill>
          <a:latin typeface="+mn-lt"/>
          <a:ea typeface="+mn-ea"/>
          <a:cs typeface="+mn-cs"/>
        </a:defRPr>
      </a:lvl6pPr>
      <a:lvl7pPr marL="2742514" algn="l" defTabSz="914171" rtl="0" eaLnBrk="1" latinLnBrk="0" hangingPunct="1">
        <a:defRPr sz="1800" kern="1200">
          <a:solidFill>
            <a:schemeClr val="tx1"/>
          </a:solidFill>
          <a:latin typeface="+mn-lt"/>
          <a:ea typeface="+mn-ea"/>
          <a:cs typeface="+mn-cs"/>
        </a:defRPr>
      </a:lvl7pPr>
      <a:lvl8pPr marL="3199600" algn="l" defTabSz="914171" rtl="0" eaLnBrk="1" latinLnBrk="0" hangingPunct="1">
        <a:defRPr sz="1800" kern="1200">
          <a:solidFill>
            <a:schemeClr val="tx1"/>
          </a:solidFill>
          <a:latin typeface="+mn-lt"/>
          <a:ea typeface="+mn-ea"/>
          <a:cs typeface="+mn-cs"/>
        </a:defRPr>
      </a:lvl8pPr>
      <a:lvl9pPr marL="3656686" algn="l" defTabSz="914171"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72">
          <p15:clr>
            <a:srgbClr val="F26B43"/>
          </p15:clr>
        </p15:guide>
        <p15:guide id="3" pos="332">
          <p15:clr>
            <a:srgbClr val="F26B43"/>
          </p15:clr>
        </p15:guide>
        <p15:guide id="4" pos="7346">
          <p15:clr>
            <a:srgbClr val="F26B43"/>
          </p15:clr>
        </p15:guide>
        <p15:guide id="5" pos="3784">
          <p15:clr>
            <a:srgbClr val="F26B43"/>
          </p15:clr>
        </p15:guide>
        <p15:guide id="6" pos="3839">
          <p15:clr>
            <a:srgbClr val="F26B43"/>
          </p15:clr>
        </p15:guide>
        <p15:guide id="7" orient="horz" pos="3997" userDrawn="1">
          <p15:clr>
            <a:srgbClr val="F26B43"/>
          </p15:clr>
        </p15:guide>
        <p15:guide id="9" orient="horz" pos="333">
          <p15:clr>
            <a:srgbClr val="F26B43"/>
          </p15:clr>
        </p15:guide>
        <p15:guide id="10" pos="389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4.xml"/><Relationship Id="rId1" Type="http://schemas.openxmlformats.org/officeDocument/2006/relationships/customXml" Target="../../customXml/item27.xml"/><Relationship Id="rId5" Type="http://schemas.openxmlformats.org/officeDocument/2006/relationships/image" Target="../media/image3.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5.xml"/><Relationship Id="rId1" Type="http://schemas.openxmlformats.org/officeDocument/2006/relationships/customXml" Target="../../customXml/item19.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8.xml"/><Relationship Id="rId7" Type="http://schemas.openxmlformats.org/officeDocument/2006/relationships/image" Target="../media/image6.png"/><Relationship Id="rId2" Type="http://schemas.openxmlformats.org/officeDocument/2006/relationships/customXml" Target="../../customXml/item5.xml"/><Relationship Id="rId1" Type="http://schemas.openxmlformats.org/officeDocument/2006/relationships/customXml" Target="../../customXml/item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8.xml"/><Relationship Id="rId7" Type="http://schemas.openxmlformats.org/officeDocument/2006/relationships/image" Target="../media/image6.png"/><Relationship Id="rId2" Type="http://schemas.openxmlformats.org/officeDocument/2006/relationships/customXml" Target="../../customXml/item1.xml"/><Relationship Id="rId1" Type="http://schemas.openxmlformats.org/officeDocument/2006/relationships/customXml" Target="../../customXml/item24.xml"/><Relationship Id="rId6" Type="http://schemas.openxmlformats.org/officeDocument/2006/relationships/image" Target="../media/image5.pn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notesSlide" Target="../notesSlides/notesSlide3.xml"/><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8.xml"/><Relationship Id="rId7" Type="http://schemas.openxmlformats.org/officeDocument/2006/relationships/image" Target="../media/image11.png"/><Relationship Id="rId2" Type="http://schemas.openxmlformats.org/officeDocument/2006/relationships/customXml" Target="../../customXml/item6.xml"/><Relationship Id="rId1" Type="http://schemas.openxmlformats.org/officeDocument/2006/relationships/customXml" Target="../../customXml/item1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ustomXml" Target="../../customXml/item20.xml"/><Relationship Id="rId1" Type="http://schemas.openxmlformats.org/officeDocument/2006/relationships/customXml" Target="../../customXml/item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15">
            <a:extLst>
              <a:ext uri="{FF2B5EF4-FFF2-40B4-BE49-F238E27FC236}">
                <a16:creationId xmlns:a16="http://schemas.microsoft.com/office/drawing/2014/main" id="{E0E4FFA1-BC55-4EB5-815E-7EB370CE78DE}"/>
              </a:ext>
            </a:extLst>
          </p:cNvPr>
          <p:cNvSpPr>
            <a:spLocks noGrp="1"/>
          </p:cNvSpPr>
          <p:nvPr>
            <p:ph type="subTitle" idx="1"/>
          </p:nvPr>
        </p:nvSpPr>
        <p:spPr>
          <a:xfrm>
            <a:off x="459805" y="5681806"/>
            <a:ext cx="5472246" cy="338554"/>
          </a:xfrm>
        </p:spPr>
        <p:txBody>
          <a:bodyPr/>
          <a:lstStyle/>
          <a:p>
            <a:r>
              <a:rPr lang="en-US" dirty="0" err="1"/>
              <a:t>Informatiebijeenkomst</a:t>
            </a:r>
            <a:endParaRPr lang="en-US" dirty="0"/>
          </a:p>
        </p:txBody>
      </p:sp>
      <p:sp>
        <p:nvSpPr>
          <p:cNvPr id="14" name="Title 13">
            <a:extLst>
              <a:ext uri="{FF2B5EF4-FFF2-40B4-BE49-F238E27FC236}">
                <a16:creationId xmlns:a16="http://schemas.microsoft.com/office/drawing/2014/main" id="{880CC06E-FD58-4552-BB88-4852B45F4834}"/>
              </a:ext>
            </a:extLst>
          </p:cNvPr>
          <p:cNvSpPr>
            <a:spLocks noGrp="1"/>
          </p:cNvSpPr>
          <p:nvPr>
            <p:ph type="title"/>
          </p:nvPr>
        </p:nvSpPr>
        <p:spPr>
          <a:xfrm>
            <a:off x="350748" y="1816320"/>
            <a:ext cx="7080382" cy="2708434"/>
          </a:xfrm>
        </p:spPr>
        <p:txBody>
          <a:bodyPr/>
          <a:lstStyle/>
          <a:p>
            <a:r>
              <a:rPr lang="en-US" dirty="0" err="1"/>
              <a:t>Notitie</a:t>
            </a:r>
            <a:r>
              <a:rPr lang="en-US" dirty="0"/>
              <a:t> </a:t>
            </a:r>
            <a:r>
              <a:rPr lang="en-US" dirty="0" err="1"/>
              <a:t>Reikwijdte</a:t>
            </a:r>
            <a:r>
              <a:rPr lang="en-US" dirty="0"/>
              <a:t> </a:t>
            </a:r>
            <a:r>
              <a:rPr lang="en-US" dirty="0" err="1"/>
              <a:t>en</a:t>
            </a:r>
            <a:r>
              <a:rPr lang="en-US" dirty="0"/>
              <a:t> </a:t>
            </a:r>
            <a:r>
              <a:rPr lang="en-US" dirty="0" err="1"/>
              <a:t>Detailniveau</a:t>
            </a:r>
            <a:r>
              <a:rPr lang="en-US" dirty="0"/>
              <a:t> </a:t>
            </a:r>
            <a:r>
              <a:rPr lang="en-US" dirty="0" err="1"/>
              <a:t>voor</a:t>
            </a:r>
            <a:r>
              <a:rPr lang="en-US" dirty="0"/>
              <a:t> het </a:t>
            </a:r>
            <a:r>
              <a:rPr lang="en-US" dirty="0" err="1"/>
              <a:t>Nationaal</a:t>
            </a:r>
            <a:r>
              <a:rPr lang="en-US" dirty="0"/>
              <a:t> </a:t>
            </a:r>
            <a:r>
              <a:rPr lang="en-US" dirty="0" err="1"/>
              <a:t>Programma</a:t>
            </a:r>
            <a:r>
              <a:rPr lang="en-US" dirty="0"/>
              <a:t> </a:t>
            </a:r>
            <a:r>
              <a:rPr lang="en-US" dirty="0" err="1"/>
              <a:t>Radioactief</a:t>
            </a:r>
            <a:r>
              <a:rPr lang="en-US" dirty="0"/>
              <a:t> </a:t>
            </a:r>
            <a:r>
              <a:rPr lang="en-US" dirty="0" err="1"/>
              <a:t>Afval</a:t>
            </a:r>
            <a:r>
              <a:rPr lang="en-US" dirty="0"/>
              <a:t> 2025</a:t>
            </a:r>
          </a:p>
        </p:txBody>
      </p:sp>
      <p:sp>
        <p:nvSpPr>
          <p:cNvPr id="15" name="SHAPE">
            <a:extLst>
              <a:ext uri="{FF2B5EF4-FFF2-40B4-BE49-F238E27FC236}">
                <a16:creationId xmlns:a16="http://schemas.microsoft.com/office/drawing/2014/main" id="{103C5960-0670-4005-8AC0-C4FBD02001F2}"/>
              </a:ext>
            </a:extLst>
          </p:cNvPr>
          <p:cNvSpPr>
            <a:spLocks/>
          </p:cNvSpPr>
          <p:nvPr/>
        </p:nvSpPr>
        <p:spPr>
          <a:xfrm>
            <a:off x="5208270" y="1096010"/>
            <a:ext cx="6980555" cy="5761990"/>
          </a:xfrm>
          <a:custGeom>
            <a:avLst/>
            <a:gdLst/>
            <a:ahLst/>
            <a:cxnLst/>
            <a:rect l="l" t="t" r="r" b="b"/>
            <a:pathLst>
              <a:path w="6980555" h="5761990">
                <a:moveTo>
                  <a:pt x="5767832" y="0"/>
                </a:moveTo>
                <a:lnTo>
                  <a:pt x="0" y="5761431"/>
                </a:lnTo>
                <a:lnTo>
                  <a:pt x="6980097" y="5761431"/>
                </a:lnTo>
                <a:lnTo>
                  <a:pt x="6980097" y="3224860"/>
                </a:lnTo>
                <a:lnTo>
                  <a:pt x="5767832" y="4434649"/>
                </a:lnTo>
                <a:lnTo>
                  <a:pt x="5767832" y="0"/>
                </a:lnTo>
                <a:close/>
              </a:path>
            </a:pathLst>
          </a:custGeom>
          <a:solidFill>
            <a:schemeClr val="accent1">
              <a:lumMod val="60000"/>
              <a:lumOff val="40000"/>
            </a:schemeClr>
          </a:solidFill>
        </p:spPr>
        <p:txBody>
          <a:bodyPr wrap="square" lIns="0" tIns="0" rIns="0" bIns="0" rtlCol="0"/>
          <a:lstStyle/>
          <a:p>
            <a:pPr marL="0" marR="0" lvl="0" indent="0" algn="l" defTabSz="91424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pic>
        <p:nvPicPr>
          <p:cNvPr id="1026" name="Picture 2">
            <a:extLst>
              <a:ext uri="{FF2B5EF4-FFF2-40B4-BE49-F238E27FC236}">
                <a16:creationId xmlns:a16="http://schemas.microsoft.com/office/drawing/2014/main" id="{CD1BD982-2A5D-3297-1E4C-C4DE07EED6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7033" y="425720"/>
            <a:ext cx="2156354" cy="884919"/>
          </a:xfrm>
          <a:prstGeom prst="rect">
            <a:avLst/>
          </a:prstGeom>
          <a:noFill/>
          <a:extLst>
            <a:ext uri="{909E8E84-426E-40DD-AFC4-6F175D3DCCD1}">
              <a14:hiddenFill xmlns:a14="http://schemas.microsoft.com/office/drawing/2010/main">
                <a:solidFill>
                  <a:srgbClr val="FFFFFF"/>
                </a:solidFill>
              </a14:hiddenFill>
            </a:ext>
          </a:extLst>
        </p:spPr>
      </p:pic>
    </p:spTree>
    <p:custDataLst>
      <p:custData r:id="rId1"/>
      <p:custData r:id="rId2"/>
    </p:custDataLst>
    <p:extLst>
      <p:ext uri="{BB962C8B-B14F-4D97-AF65-F5344CB8AC3E}">
        <p14:creationId xmlns:p14="http://schemas.microsoft.com/office/powerpoint/2010/main" val="386350731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CCE37BE-2848-A5F0-5DEB-46D43C8F8525}"/>
              </a:ext>
            </a:extLst>
          </p:cNvPr>
          <p:cNvSpPr>
            <a:spLocks noGrp="1"/>
          </p:cNvSpPr>
          <p:nvPr>
            <p:ph type="subTitle" idx="14"/>
          </p:nvPr>
        </p:nvSpPr>
        <p:spPr/>
        <p:txBody>
          <a:bodyPr/>
          <a:lstStyle/>
          <a:p>
            <a:endParaRPr lang="nl-NL"/>
          </a:p>
        </p:txBody>
      </p:sp>
      <p:sp>
        <p:nvSpPr>
          <p:cNvPr id="4" name="Title 3">
            <a:extLst>
              <a:ext uri="{FF2B5EF4-FFF2-40B4-BE49-F238E27FC236}">
                <a16:creationId xmlns:a16="http://schemas.microsoft.com/office/drawing/2014/main" id="{12E9602A-42C9-9D8A-AA5E-02BB1BA70C12}"/>
              </a:ext>
            </a:extLst>
          </p:cNvPr>
          <p:cNvSpPr>
            <a:spLocks noGrp="1"/>
          </p:cNvSpPr>
          <p:nvPr>
            <p:ph type="title"/>
          </p:nvPr>
        </p:nvSpPr>
        <p:spPr/>
        <p:txBody>
          <a:bodyPr/>
          <a:lstStyle/>
          <a:p>
            <a:r>
              <a:rPr lang="nl-NL" dirty="0">
                <a:solidFill>
                  <a:schemeClr val="tx1"/>
                </a:solidFill>
              </a:rPr>
              <a:t>Ontwikkeling NRD</a:t>
            </a:r>
          </a:p>
        </p:txBody>
      </p:sp>
      <p:sp>
        <p:nvSpPr>
          <p:cNvPr id="2" name="Right Arrow 14">
            <a:extLst>
              <a:ext uri="{FF2B5EF4-FFF2-40B4-BE49-F238E27FC236}">
                <a16:creationId xmlns:a16="http://schemas.microsoft.com/office/drawing/2014/main" id="{48E30F1E-F7C8-3BB4-15D7-E7529E1B6E1E}"/>
              </a:ext>
            </a:extLst>
          </p:cNvPr>
          <p:cNvSpPr>
            <a:spLocks/>
          </p:cNvSpPr>
          <p:nvPr/>
        </p:nvSpPr>
        <p:spPr>
          <a:xfrm>
            <a:off x="3287572" y="2373772"/>
            <a:ext cx="378078" cy="468344"/>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US"/>
          </a:p>
        </p:txBody>
      </p:sp>
      <p:sp>
        <p:nvSpPr>
          <p:cNvPr id="5" name="Right Arrow 15">
            <a:extLst>
              <a:ext uri="{FF2B5EF4-FFF2-40B4-BE49-F238E27FC236}">
                <a16:creationId xmlns:a16="http://schemas.microsoft.com/office/drawing/2014/main" id="{30BAB38D-4647-2B46-40B6-813BD34AC846}"/>
              </a:ext>
            </a:extLst>
          </p:cNvPr>
          <p:cNvSpPr>
            <a:spLocks/>
          </p:cNvSpPr>
          <p:nvPr/>
        </p:nvSpPr>
        <p:spPr>
          <a:xfrm>
            <a:off x="5898718" y="2385238"/>
            <a:ext cx="378078" cy="468344"/>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US"/>
          </a:p>
        </p:txBody>
      </p:sp>
      <p:sp>
        <p:nvSpPr>
          <p:cNvPr id="6" name="TextBox 3">
            <a:extLst>
              <a:ext uri="{FF2B5EF4-FFF2-40B4-BE49-F238E27FC236}">
                <a16:creationId xmlns:a16="http://schemas.microsoft.com/office/drawing/2014/main" id="{825FF006-C937-2205-3E4A-884FF7DECD2D}"/>
              </a:ext>
            </a:extLst>
          </p:cNvPr>
          <p:cNvSpPr txBox="1">
            <a:spLocks/>
          </p:cNvSpPr>
          <p:nvPr/>
        </p:nvSpPr>
        <p:spPr>
          <a:xfrm>
            <a:off x="1015425" y="2231130"/>
            <a:ext cx="2263835" cy="816562"/>
          </a:xfrm>
          <a:prstGeom prst="rect">
            <a:avLst/>
          </a:prstGeom>
          <a:solidFill>
            <a:schemeClr val="accent1"/>
          </a:solidFill>
        </p:spPr>
        <p:txBody>
          <a:bodyPr wrap="square" lIns="91416" tIns="91416" rIns="91416" bIns="91416" rtlCol="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72773"/>
            <a:r>
              <a:rPr lang="en-US" dirty="0" err="1">
                <a:solidFill>
                  <a:schemeClr val="bg1"/>
                </a:solidFill>
              </a:rPr>
              <a:t>Eerste</a:t>
            </a:r>
            <a:r>
              <a:rPr lang="en-US" dirty="0">
                <a:solidFill>
                  <a:schemeClr val="bg1"/>
                </a:solidFill>
              </a:rPr>
              <a:t> concept NRD</a:t>
            </a:r>
          </a:p>
        </p:txBody>
      </p:sp>
      <p:sp>
        <p:nvSpPr>
          <p:cNvPr id="7" name="TextBox 4">
            <a:extLst>
              <a:ext uri="{FF2B5EF4-FFF2-40B4-BE49-F238E27FC236}">
                <a16:creationId xmlns:a16="http://schemas.microsoft.com/office/drawing/2014/main" id="{2AD1C5C4-4D0B-9090-B228-51F601C966DF}"/>
              </a:ext>
            </a:extLst>
          </p:cNvPr>
          <p:cNvSpPr txBox="1">
            <a:spLocks/>
          </p:cNvSpPr>
          <p:nvPr/>
        </p:nvSpPr>
        <p:spPr>
          <a:xfrm>
            <a:off x="3634886" y="2231130"/>
            <a:ext cx="2263835" cy="816562"/>
          </a:xfrm>
          <a:prstGeom prst="rect">
            <a:avLst/>
          </a:prstGeom>
          <a:solidFill>
            <a:schemeClr val="accent1"/>
          </a:solidFill>
        </p:spPr>
        <p:txBody>
          <a:bodyPr wrap="square" lIns="91416" tIns="91416" rIns="91416" bIns="91416" rtlCol="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72773"/>
            <a:r>
              <a:rPr lang="en-US" dirty="0" err="1">
                <a:solidFill>
                  <a:srgbClr val="FFFFFF"/>
                </a:solidFill>
              </a:rPr>
              <a:t>Drie</a:t>
            </a:r>
            <a:r>
              <a:rPr lang="en-US" dirty="0">
                <a:solidFill>
                  <a:srgbClr val="FFFFFF"/>
                </a:solidFill>
              </a:rPr>
              <a:t> workshops met stakeholders</a:t>
            </a:r>
          </a:p>
        </p:txBody>
      </p:sp>
      <p:sp>
        <p:nvSpPr>
          <p:cNvPr id="8" name="TextBox 5">
            <a:extLst>
              <a:ext uri="{FF2B5EF4-FFF2-40B4-BE49-F238E27FC236}">
                <a16:creationId xmlns:a16="http://schemas.microsoft.com/office/drawing/2014/main" id="{85D84B19-72C7-AAE9-DE9A-9F018658811B}"/>
              </a:ext>
            </a:extLst>
          </p:cNvPr>
          <p:cNvSpPr txBox="1">
            <a:spLocks/>
          </p:cNvSpPr>
          <p:nvPr/>
        </p:nvSpPr>
        <p:spPr>
          <a:xfrm>
            <a:off x="6282894" y="2231130"/>
            <a:ext cx="2263835" cy="816562"/>
          </a:xfrm>
          <a:prstGeom prst="rect">
            <a:avLst/>
          </a:prstGeom>
          <a:solidFill>
            <a:schemeClr val="accent1"/>
          </a:solidFill>
        </p:spPr>
        <p:txBody>
          <a:bodyPr wrap="square" lIns="91416" tIns="91416" rIns="91416" bIns="91416" rtlCol="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72773"/>
            <a:r>
              <a:rPr lang="en-US" dirty="0" err="1">
                <a:solidFill>
                  <a:srgbClr val="FFFFFF"/>
                </a:solidFill>
              </a:rPr>
              <a:t>Tweede</a:t>
            </a:r>
            <a:r>
              <a:rPr lang="en-US" dirty="0">
                <a:solidFill>
                  <a:srgbClr val="FFFFFF"/>
                </a:solidFill>
              </a:rPr>
              <a:t> concept NRD</a:t>
            </a:r>
          </a:p>
        </p:txBody>
      </p:sp>
      <p:sp>
        <p:nvSpPr>
          <p:cNvPr id="9" name="Right Arrow 13">
            <a:extLst>
              <a:ext uri="{FF2B5EF4-FFF2-40B4-BE49-F238E27FC236}">
                <a16:creationId xmlns:a16="http://schemas.microsoft.com/office/drawing/2014/main" id="{EEF5AB99-5F43-0F79-724B-94CB746D7C32}"/>
              </a:ext>
            </a:extLst>
          </p:cNvPr>
          <p:cNvSpPr>
            <a:spLocks/>
          </p:cNvSpPr>
          <p:nvPr/>
        </p:nvSpPr>
        <p:spPr>
          <a:xfrm>
            <a:off x="8546726" y="2385238"/>
            <a:ext cx="378078" cy="468344"/>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US"/>
          </a:p>
        </p:txBody>
      </p:sp>
      <p:sp>
        <p:nvSpPr>
          <p:cNvPr id="10" name="TextBox 7">
            <a:extLst>
              <a:ext uri="{FF2B5EF4-FFF2-40B4-BE49-F238E27FC236}">
                <a16:creationId xmlns:a16="http://schemas.microsoft.com/office/drawing/2014/main" id="{FE3EFC04-FD9D-206A-010C-AD567BF88A5B}"/>
              </a:ext>
            </a:extLst>
          </p:cNvPr>
          <p:cNvSpPr txBox="1">
            <a:spLocks/>
          </p:cNvSpPr>
          <p:nvPr/>
        </p:nvSpPr>
        <p:spPr>
          <a:xfrm>
            <a:off x="8933116" y="2231130"/>
            <a:ext cx="2263835" cy="816562"/>
          </a:xfrm>
          <a:prstGeom prst="rect">
            <a:avLst/>
          </a:prstGeom>
          <a:solidFill>
            <a:schemeClr val="accent1"/>
          </a:solidFill>
        </p:spPr>
        <p:txBody>
          <a:bodyPr wrap="square" lIns="91416" tIns="91416" rIns="91416" bIns="91416" rtlCol="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72773"/>
            <a:r>
              <a:rPr lang="en-US" dirty="0" err="1">
                <a:solidFill>
                  <a:srgbClr val="FFFFFF"/>
                </a:solidFill>
              </a:rPr>
              <a:t>Schriftelijke</a:t>
            </a:r>
            <a:r>
              <a:rPr lang="en-US" dirty="0">
                <a:solidFill>
                  <a:srgbClr val="FFFFFF"/>
                </a:solidFill>
              </a:rPr>
              <a:t> feedback interne stakeholders</a:t>
            </a:r>
          </a:p>
        </p:txBody>
      </p:sp>
      <p:sp>
        <p:nvSpPr>
          <p:cNvPr id="11" name="TextBox 8">
            <a:extLst>
              <a:ext uri="{FF2B5EF4-FFF2-40B4-BE49-F238E27FC236}">
                <a16:creationId xmlns:a16="http://schemas.microsoft.com/office/drawing/2014/main" id="{7D5F3865-D055-347A-81C5-F33E920FD600}"/>
              </a:ext>
            </a:extLst>
          </p:cNvPr>
          <p:cNvSpPr txBox="1">
            <a:spLocks/>
          </p:cNvSpPr>
          <p:nvPr/>
        </p:nvSpPr>
        <p:spPr>
          <a:xfrm>
            <a:off x="8943080" y="3810308"/>
            <a:ext cx="2263835" cy="816562"/>
          </a:xfrm>
          <a:prstGeom prst="rect">
            <a:avLst/>
          </a:prstGeom>
          <a:solidFill>
            <a:schemeClr val="accent1"/>
          </a:solidFill>
        </p:spPr>
        <p:txBody>
          <a:bodyPr wrap="square" lIns="91416" tIns="91416" rIns="91416" bIns="91416" rtlCol="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72773"/>
            <a:r>
              <a:rPr lang="en-US" dirty="0">
                <a:solidFill>
                  <a:srgbClr val="FFFFFF"/>
                </a:solidFill>
              </a:rPr>
              <a:t>Start PlanMER</a:t>
            </a:r>
          </a:p>
        </p:txBody>
      </p:sp>
      <p:sp>
        <p:nvSpPr>
          <p:cNvPr id="12" name="TextBox 9">
            <a:extLst>
              <a:ext uri="{FF2B5EF4-FFF2-40B4-BE49-F238E27FC236}">
                <a16:creationId xmlns:a16="http://schemas.microsoft.com/office/drawing/2014/main" id="{BB4A8505-7CF4-7FB7-5B8C-FB2BD427173D}"/>
              </a:ext>
            </a:extLst>
          </p:cNvPr>
          <p:cNvSpPr txBox="1">
            <a:spLocks/>
          </p:cNvSpPr>
          <p:nvPr/>
        </p:nvSpPr>
        <p:spPr>
          <a:xfrm>
            <a:off x="6293416" y="3810308"/>
            <a:ext cx="2263835" cy="816562"/>
          </a:xfrm>
          <a:prstGeom prst="rect">
            <a:avLst/>
          </a:prstGeom>
          <a:solidFill>
            <a:schemeClr val="accent1"/>
          </a:solidFill>
        </p:spPr>
        <p:txBody>
          <a:bodyPr wrap="square" lIns="91416" tIns="91416" rIns="91416" bIns="91416" rtlCol="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72773"/>
            <a:r>
              <a:rPr lang="en-US" dirty="0" err="1">
                <a:solidFill>
                  <a:srgbClr val="FFFFFF"/>
                </a:solidFill>
              </a:rPr>
              <a:t>Definitieve</a:t>
            </a:r>
            <a:r>
              <a:rPr lang="en-US" dirty="0">
                <a:solidFill>
                  <a:srgbClr val="FFFFFF"/>
                </a:solidFill>
              </a:rPr>
              <a:t> NRD</a:t>
            </a:r>
          </a:p>
        </p:txBody>
      </p:sp>
      <p:sp>
        <p:nvSpPr>
          <p:cNvPr id="13" name="TextBox 10">
            <a:extLst>
              <a:ext uri="{FF2B5EF4-FFF2-40B4-BE49-F238E27FC236}">
                <a16:creationId xmlns:a16="http://schemas.microsoft.com/office/drawing/2014/main" id="{D2A57578-3FE4-5926-3A15-5E4378815D62}"/>
              </a:ext>
            </a:extLst>
          </p:cNvPr>
          <p:cNvSpPr txBox="1">
            <a:spLocks/>
          </p:cNvSpPr>
          <p:nvPr/>
        </p:nvSpPr>
        <p:spPr>
          <a:xfrm>
            <a:off x="3631573" y="3810308"/>
            <a:ext cx="2263835" cy="816562"/>
          </a:xfrm>
          <a:prstGeom prst="rect">
            <a:avLst/>
          </a:prstGeom>
          <a:solidFill>
            <a:schemeClr val="accent1"/>
          </a:solidFill>
        </p:spPr>
        <p:txBody>
          <a:bodyPr wrap="square" lIns="91416" tIns="91416" rIns="91416" bIns="91416" rtlCol="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72773"/>
            <a:r>
              <a:rPr lang="en-US" dirty="0" err="1">
                <a:solidFill>
                  <a:srgbClr val="FFFFFF"/>
                </a:solidFill>
              </a:rPr>
              <a:t>Mogelijkheid</a:t>
            </a:r>
            <a:r>
              <a:rPr lang="en-US" dirty="0">
                <a:solidFill>
                  <a:srgbClr val="FFFFFF"/>
                </a:solidFill>
              </a:rPr>
              <a:t> </a:t>
            </a:r>
            <a:r>
              <a:rPr lang="en-US" dirty="0" err="1">
                <a:solidFill>
                  <a:srgbClr val="FFFFFF"/>
                </a:solidFill>
              </a:rPr>
              <a:t>voor</a:t>
            </a:r>
            <a:r>
              <a:rPr lang="en-US" dirty="0">
                <a:solidFill>
                  <a:srgbClr val="FFFFFF"/>
                </a:solidFill>
              </a:rPr>
              <a:t> </a:t>
            </a:r>
            <a:r>
              <a:rPr lang="en-US" dirty="0" err="1">
                <a:solidFill>
                  <a:srgbClr val="FFFFFF"/>
                </a:solidFill>
              </a:rPr>
              <a:t>zienswijzen</a:t>
            </a:r>
            <a:endParaRPr lang="en-US" dirty="0">
              <a:solidFill>
                <a:srgbClr val="FFFFFF"/>
              </a:solidFill>
            </a:endParaRPr>
          </a:p>
        </p:txBody>
      </p:sp>
      <p:sp>
        <p:nvSpPr>
          <p:cNvPr id="14" name="TextBox 11">
            <a:extLst>
              <a:ext uri="{FF2B5EF4-FFF2-40B4-BE49-F238E27FC236}">
                <a16:creationId xmlns:a16="http://schemas.microsoft.com/office/drawing/2014/main" id="{BFAC343C-F42B-8A6C-EE43-4AE7F83DC8F7}"/>
              </a:ext>
            </a:extLst>
          </p:cNvPr>
          <p:cNvSpPr txBox="1">
            <a:spLocks/>
          </p:cNvSpPr>
          <p:nvPr/>
        </p:nvSpPr>
        <p:spPr>
          <a:xfrm>
            <a:off x="981910" y="3810308"/>
            <a:ext cx="2263835" cy="816562"/>
          </a:xfrm>
          <a:prstGeom prst="rect">
            <a:avLst/>
          </a:prstGeom>
          <a:solidFill>
            <a:schemeClr val="accent1"/>
          </a:solidFill>
        </p:spPr>
        <p:txBody>
          <a:bodyPr wrap="square" lIns="91416" tIns="91416" rIns="91416" bIns="91416" rtlCol="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72773"/>
            <a:r>
              <a:rPr lang="en-US" dirty="0">
                <a:solidFill>
                  <a:srgbClr val="FFFFFF"/>
                </a:solidFill>
              </a:rPr>
              <a:t>Finale concept NRD </a:t>
            </a:r>
            <a:r>
              <a:rPr lang="en-US" dirty="0" err="1">
                <a:solidFill>
                  <a:srgbClr val="FFFFFF"/>
                </a:solidFill>
              </a:rPr>
              <a:t>voor</a:t>
            </a:r>
            <a:r>
              <a:rPr lang="en-US" dirty="0">
                <a:solidFill>
                  <a:srgbClr val="FFFFFF"/>
                </a:solidFill>
              </a:rPr>
              <a:t> </a:t>
            </a:r>
            <a:r>
              <a:rPr lang="en-US" dirty="0" err="1">
                <a:solidFill>
                  <a:srgbClr val="FFFFFF"/>
                </a:solidFill>
              </a:rPr>
              <a:t>publieke</a:t>
            </a:r>
            <a:r>
              <a:rPr lang="en-US" dirty="0">
                <a:solidFill>
                  <a:srgbClr val="FFFFFF"/>
                </a:solidFill>
              </a:rPr>
              <a:t> </a:t>
            </a:r>
            <a:r>
              <a:rPr lang="en-US" dirty="0" err="1">
                <a:solidFill>
                  <a:srgbClr val="FFFFFF"/>
                </a:solidFill>
              </a:rPr>
              <a:t>consultatie</a:t>
            </a:r>
            <a:endParaRPr lang="en-US" dirty="0">
              <a:solidFill>
                <a:srgbClr val="FFFFFF"/>
              </a:solidFill>
            </a:endParaRPr>
          </a:p>
        </p:txBody>
      </p:sp>
      <p:sp>
        <p:nvSpPr>
          <p:cNvPr id="15" name="Right Arrow 25">
            <a:extLst>
              <a:ext uri="{FF2B5EF4-FFF2-40B4-BE49-F238E27FC236}">
                <a16:creationId xmlns:a16="http://schemas.microsoft.com/office/drawing/2014/main" id="{F0EF40ED-437E-9470-8D29-006294CB7B05}"/>
              </a:ext>
            </a:extLst>
          </p:cNvPr>
          <p:cNvSpPr>
            <a:spLocks/>
          </p:cNvSpPr>
          <p:nvPr/>
        </p:nvSpPr>
        <p:spPr>
          <a:xfrm>
            <a:off x="8555037" y="3984415"/>
            <a:ext cx="378078" cy="468344"/>
          </a:xfrm>
          <a:prstGeom prst="rightArrow">
            <a:avLst/>
          </a:prstGeom>
          <a:solidFill>
            <a:schemeClr val="accent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US"/>
          </a:p>
        </p:txBody>
      </p:sp>
      <p:sp>
        <p:nvSpPr>
          <p:cNvPr id="16" name="Right Arrow 26">
            <a:extLst>
              <a:ext uri="{FF2B5EF4-FFF2-40B4-BE49-F238E27FC236}">
                <a16:creationId xmlns:a16="http://schemas.microsoft.com/office/drawing/2014/main" id="{4848574B-9A61-802D-14D8-AE8E8515E7A1}"/>
              </a:ext>
            </a:extLst>
          </p:cNvPr>
          <p:cNvSpPr>
            <a:spLocks/>
          </p:cNvSpPr>
          <p:nvPr/>
        </p:nvSpPr>
        <p:spPr>
          <a:xfrm>
            <a:off x="5905373" y="3984415"/>
            <a:ext cx="378078" cy="468344"/>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US"/>
          </a:p>
        </p:txBody>
      </p:sp>
      <p:cxnSp>
        <p:nvCxnSpPr>
          <p:cNvPr id="17" name="Connector: Elbow 16">
            <a:extLst>
              <a:ext uri="{FF2B5EF4-FFF2-40B4-BE49-F238E27FC236}">
                <a16:creationId xmlns:a16="http://schemas.microsoft.com/office/drawing/2014/main" id="{2B84949E-DD5F-9E05-3BD9-7318642728F1}"/>
              </a:ext>
            </a:extLst>
          </p:cNvPr>
          <p:cNvCxnSpPr>
            <a:cxnSpLocks/>
          </p:cNvCxnSpPr>
          <p:nvPr/>
        </p:nvCxnSpPr>
        <p:spPr>
          <a:xfrm rot="5400000">
            <a:off x="5713104" y="-546603"/>
            <a:ext cx="762616" cy="7951206"/>
          </a:xfrm>
          <a:prstGeom prst="bent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8" name="Right Arrow 27">
            <a:extLst>
              <a:ext uri="{FF2B5EF4-FFF2-40B4-BE49-F238E27FC236}">
                <a16:creationId xmlns:a16="http://schemas.microsoft.com/office/drawing/2014/main" id="{2CD40980-2861-854F-7968-C56D52AC9021}"/>
              </a:ext>
            </a:extLst>
          </p:cNvPr>
          <p:cNvSpPr>
            <a:spLocks/>
          </p:cNvSpPr>
          <p:nvPr/>
        </p:nvSpPr>
        <p:spPr>
          <a:xfrm>
            <a:off x="3252272" y="3984415"/>
            <a:ext cx="378078" cy="468344"/>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US"/>
          </a:p>
        </p:txBody>
      </p:sp>
    </p:spTree>
    <p:extLst>
      <p:ext uri="{BB962C8B-B14F-4D97-AF65-F5344CB8AC3E}">
        <p14:creationId xmlns:p14="http://schemas.microsoft.com/office/powerpoint/2010/main" val="224688373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CCE37BE-2848-A5F0-5DEB-46D43C8F8525}"/>
              </a:ext>
            </a:extLst>
          </p:cNvPr>
          <p:cNvSpPr>
            <a:spLocks noGrp="1"/>
          </p:cNvSpPr>
          <p:nvPr>
            <p:ph type="subTitle" idx="14"/>
          </p:nvPr>
        </p:nvSpPr>
        <p:spPr/>
        <p:txBody>
          <a:bodyPr/>
          <a:lstStyle/>
          <a:p>
            <a:endParaRPr lang="nl-NL" dirty="0">
              <a:solidFill>
                <a:schemeClr val="tx1"/>
              </a:solidFill>
            </a:endParaRPr>
          </a:p>
        </p:txBody>
      </p:sp>
      <p:sp>
        <p:nvSpPr>
          <p:cNvPr id="4" name="Title 3">
            <a:extLst>
              <a:ext uri="{FF2B5EF4-FFF2-40B4-BE49-F238E27FC236}">
                <a16:creationId xmlns:a16="http://schemas.microsoft.com/office/drawing/2014/main" id="{12E9602A-42C9-9D8A-AA5E-02BB1BA70C12}"/>
              </a:ext>
            </a:extLst>
          </p:cNvPr>
          <p:cNvSpPr>
            <a:spLocks noGrp="1"/>
          </p:cNvSpPr>
          <p:nvPr>
            <p:ph type="title"/>
          </p:nvPr>
        </p:nvSpPr>
        <p:spPr/>
        <p:txBody>
          <a:bodyPr/>
          <a:lstStyle/>
          <a:p>
            <a:r>
              <a:rPr lang="nl-NL" dirty="0">
                <a:solidFill>
                  <a:schemeClr val="tx1"/>
                </a:solidFill>
              </a:rPr>
              <a:t>Ontwikkeling scoringscriteria</a:t>
            </a:r>
          </a:p>
        </p:txBody>
      </p:sp>
      <p:sp>
        <p:nvSpPr>
          <p:cNvPr id="2" name="Ovaal 3">
            <a:extLst>
              <a:ext uri="{FF2B5EF4-FFF2-40B4-BE49-F238E27FC236}">
                <a16:creationId xmlns:a16="http://schemas.microsoft.com/office/drawing/2014/main" id="{A0C5257B-10EA-355B-07EB-205DD06D57B5}"/>
              </a:ext>
            </a:extLst>
          </p:cNvPr>
          <p:cNvSpPr/>
          <p:nvPr/>
        </p:nvSpPr>
        <p:spPr>
          <a:xfrm>
            <a:off x="523607" y="2049198"/>
            <a:ext cx="1896874" cy="1134533"/>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err="1"/>
              <a:t>Basisniveau</a:t>
            </a:r>
            <a:r>
              <a:rPr lang="en-US" dirty="0"/>
              <a:t> </a:t>
            </a:r>
            <a:r>
              <a:rPr lang="en-US" dirty="0" err="1"/>
              <a:t>radioactief</a:t>
            </a:r>
            <a:r>
              <a:rPr lang="en-US" dirty="0"/>
              <a:t> </a:t>
            </a:r>
            <a:r>
              <a:rPr lang="en-US" dirty="0" err="1"/>
              <a:t>afval</a:t>
            </a:r>
            <a:endParaRPr lang="en-US" dirty="0"/>
          </a:p>
        </p:txBody>
      </p:sp>
      <p:sp>
        <p:nvSpPr>
          <p:cNvPr id="5" name="Ovaal 4">
            <a:extLst>
              <a:ext uri="{FF2B5EF4-FFF2-40B4-BE49-F238E27FC236}">
                <a16:creationId xmlns:a16="http://schemas.microsoft.com/office/drawing/2014/main" id="{76C27581-65B8-C145-54E6-C5CF803F6E1A}"/>
              </a:ext>
            </a:extLst>
          </p:cNvPr>
          <p:cNvSpPr/>
          <p:nvPr/>
        </p:nvSpPr>
        <p:spPr>
          <a:xfrm>
            <a:off x="523607" y="3674270"/>
            <a:ext cx="1896874" cy="1134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err="1"/>
              <a:t>Basisniveau</a:t>
            </a:r>
            <a:r>
              <a:rPr lang="en-US" dirty="0"/>
              <a:t> milieu</a:t>
            </a:r>
          </a:p>
        </p:txBody>
      </p:sp>
      <p:sp>
        <p:nvSpPr>
          <p:cNvPr id="6" name="Ovaal 5">
            <a:extLst>
              <a:ext uri="{FF2B5EF4-FFF2-40B4-BE49-F238E27FC236}">
                <a16:creationId xmlns:a16="http://schemas.microsoft.com/office/drawing/2014/main" id="{15387D03-0065-B069-8511-5131E525E877}"/>
              </a:ext>
            </a:extLst>
          </p:cNvPr>
          <p:cNvSpPr/>
          <p:nvPr/>
        </p:nvSpPr>
        <p:spPr>
          <a:xfrm>
            <a:off x="2834791" y="2049198"/>
            <a:ext cx="1896874" cy="1134533"/>
          </a:xfrm>
          <a:prstGeom prst="ellipse">
            <a:avLst/>
          </a:prstGeom>
          <a:solidFill>
            <a:schemeClr val="accent1"/>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a:t>Trends, </a:t>
            </a:r>
            <a:r>
              <a:rPr lang="en-US" dirty="0" err="1"/>
              <a:t>uitdagingen</a:t>
            </a:r>
            <a:r>
              <a:rPr lang="en-US" dirty="0"/>
              <a:t> </a:t>
            </a:r>
            <a:r>
              <a:rPr lang="en-US" dirty="0" err="1"/>
              <a:t>en</a:t>
            </a:r>
            <a:r>
              <a:rPr lang="en-US" dirty="0"/>
              <a:t> </a:t>
            </a:r>
            <a:r>
              <a:rPr lang="en-US" dirty="0" err="1"/>
              <a:t>kansen</a:t>
            </a:r>
            <a:endParaRPr lang="en-US" dirty="0"/>
          </a:p>
        </p:txBody>
      </p:sp>
      <p:sp>
        <p:nvSpPr>
          <p:cNvPr id="7" name="Ovaal 6">
            <a:extLst>
              <a:ext uri="{FF2B5EF4-FFF2-40B4-BE49-F238E27FC236}">
                <a16:creationId xmlns:a16="http://schemas.microsoft.com/office/drawing/2014/main" id="{2335FFDA-5A0E-13F6-CCA7-BECE52283357}"/>
              </a:ext>
            </a:extLst>
          </p:cNvPr>
          <p:cNvSpPr/>
          <p:nvPr/>
        </p:nvSpPr>
        <p:spPr>
          <a:xfrm>
            <a:off x="2834791" y="3674270"/>
            <a:ext cx="1896874" cy="1134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a:t>Trends, </a:t>
            </a:r>
            <a:r>
              <a:rPr lang="en-US" dirty="0" err="1"/>
              <a:t>uitdagingen</a:t>
            </a:r>
            <a:r>
              <a:rPr lang="en-US" dirty="0"/>
              <a:t> </a:t>
            </a:r>
            <a:r>
              <a:rPr lang="en-US" dirty="0" err="1"/>
              <a:t>en</a:t>
            </a:r>
            <a:r>
              <a:rPr lang="en-US" dirty="0"/>
              <a:t> </a:t>
            </a:r>
            <a:r>
              <a:rPr lang="en-US" dirty="0" err="1"/>
              <a:t>kansen</a:t>
            </a:r>
            <a:endParaRPr lang="en-US" dirty="0"/>
          </a:p>
        </p:txBody>
      </p:sp>
      <p:sp>
        <p:nvSpPr>
          <p:cNvPr id="8" name="Ovaal 7">
            <a:extLst>
              <a:ext uri="{FF2B5EF4-FFF2-40B4-BE49-F238E27FC236}">
                <a16:creationId xmlns:a16="http://schemas.microsoft.com/office/drawing/2014/main" id="{0BA7174F-8BAC-499D-1B9D-AD9F2A1A6FC3}"/>
              </a:ext>
            </a:extLst>
          </p:cNvPr>
          <p:cNvSpPr/>
          <p:nvPr/>
        </p:nvSpPr>
        <p:spPr>
          <a:xfrm>
            <a:off x="5145976" y="2737306"/>
            <a:ext cx="1896874" cy="1134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a:t>Plan-mer </a:t>
            </a:r>
            <a:r>
              <a:rPr lang="en-US" dirty="0" err="1"/>
              <a:t>doelstellingen</a:t>
            </a:r>
            <a:endParaRPr lang="en-US" dirty="0"/>
          </a:p>
        </p:txBody>
      </p:sp>
      <p:sp>
        <p:nvSpPr>
          <p:cNvPr id="9" name="Ovaal 9">
            <a:extLst>
              <a:ext uri="{FF2B5EF4-FFF2-40B4-BE49-F238E27FC236}">
                <a16:creationId xmlns:a16="http://schemas.microsoft.com/office/drawing/2014/main" id="{A457CE04-B918-8291-2559-C22CAEACC65C}"/>
              </a:ext>
            </a:extLst>
          </p:cNvPr>
          <p:cNvSpPr/>
          <p:nvPr/>
        </p:nvSpPr>
        <p:spPr>
          <a:xfrm>
            <a:off x="7457160" y="2737305"/>
            <a:ext cx="1896874" cy="1134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err="1"/>
              <a:t>Onderzoeks</a:t>
            </a:r>
            <a:r>
              <a:rPr lang="en-US" dirty="0"/>
              <a:t>-criteria</a:t>
            </a:r>
          </a:p>
        </p:txBody>
      </p:sp>
      <p:sp>
        <p:nvSpPr>
          <p:cNvPr id="10" name="Ovaal 11">
            <a:extLst>
              <a:ext uri="{FF2B5EF4-FFF2-40B4-BE49-F238E27FC236}">
                <a16:creationId xmlns:a16="http://schemas.microsoft.com/office/drawing/2014/main" id="{59080911-880F-11B6-33EF-AB8103463D48}"/>
              </a:ext>
            </a:extLst>
          </p:cNvPr>
          <p:cNvSpPr/>
          <p:nvPr/>
        </p:nvSpPr>
        <p:spPr>
          <a:xfrm>
            <a:off x="9768345" y="2737306"/>
            <a:ext cx="1896874" cy="1134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a:t>Scorings-criteria</a:t>
            </a:r>
          </a:p>
        </p:txBody>
      </p:sp>
      <p:cxnSp>
        <p:nvCxnSpPr>
          <p:cNvPr id="11" name="Rechte verbindingslijn met pijl 13">
            <a:extLst>
              <a:ext uri="{FF2B5EF4-FFF2-40B4-BE49-F238E27FC236}">
                <a16:creationId xmlns:a16="http://schemas.microsoft.com/office/drawing/2014/main" id="{E1D1A86C-B891-B27A-0179-09118362047D}"/>
              </a:ext>
            </a:extLst>
          </p:cNvPr>
          <p:cNvCxnSpPr>
            <a:cxnSpLocks/>
            <a:stCxn id="6" idx="6"/>
            <a:endCxn id="8" idx="2"/>
          </p:cNvCxnSpPr>
          <p:nvPr/>
        </p:nvCxnSpPr>
        <p:spPr>
          <a:xfrm>
            <a:off x="2420481" y="2616465"/>
            <a:ext cx="414310" cy="0"/>
          </a:xfrm>
          <a:prstGeom prst="straightConnector1">
            <a:avLst/>
          </a:prstGeom>
          <a:ln w="38100">
            <a:solidFill>
              <a:srgbClr val="41719C"/>
            </a:solidFill>
            <a:tailEnd type="triangle"/>
          </a:ln>
        </p:spPr>
        <p:style>
          <a:lnRef idx="1">
            <a:schemeClr val="accent5"/>
          </a:lnRef>
          <a:fillRef idx="0">
            <a:schemeClr val="accent5"/>
          </a:fillRef>
          <a:effectRef idx="0">
            <a:schemeClr val="accent5"/>
          </a:effectRef>
          <a:fontRef idx="minor">
            <a:schemeClr val="tx1"/>
          </a:fontRef>
        </p:style>
      </p:cxnSp>
      <p:cxnSp>
        <p:nvCxnSpPr>
          <p:cNvPr id="12" name="Rechte verbindingslijn met pijl 14">
            <a:extLst>
              <a:ext uri="{FF2B5EF4-FFF2-40B4-BE49-F238E27FC236}">
                <a16:creationId xmlns:a16="http://schemas.microsoft.com/office/drawing/2014/main" id="{594F0C22-8A07-284E-F9EB-A2D118C0D599}"/>
              </a:ext>
            </a:extLst>
          </p:cNvPr>
          <p:cNvCxnSpPr>
            <a:cxnSpLocks/>
            <a:stCxn id="7" idx="6"/>
            <a:endCxn id="9" idx="2"/>
          </p:cNvCxnSpPr>
          <p:nvPr/>
        </p:nvCxnSpPr>
        <p:spPr>
          <a:xfrm>
            <a:off x="2420481" y="4241537"/>
            <a:ext cx="414310" cy="0"/>
          </a:xfrm>
          <a:prstGeom prst="straightConnector1">
            <a:avLst/>
          </a:prstGeom>
          <a:ln w="38100">
            <a:solidFill>
              <a:srgbClr val="41719C"/>
            </a:solidFill>
            <a:tailEnd type="triangle"/>
          </a:ln>
        </p:spPr>
        <p:style>
          <a:lnRef idx="1">
            <a:schemeClr val="accent5"/>
          </a:lnRef>
          <a:fillRef idx="0">
            <a:schemeClr val="accent5"/>
          </a:fillRef>
          <a:effectRef idx="0">
            <a:schemeClr val="accent5"/>
          </a:effectRef>
          <a:fontRef idx="minor">
            <a:schemeClr val="tx1"/>
          </a:fontRef>
        </p:style>
      </p:cxnSp>
      <p:cxnSp>
        <p:nvCxnSpPr>
          <p:cNvPr id="13" name="Rechte verbindingslijn met pijl 18">
            <a:extLst>
              <a:ext uri="{FF2B5EF4-FFF2-40B4-BE49-F238E27FC236}">
                <a16:creationId xmlns:a16="http://schemas.microsoft.com/office/drawing/2014/main" id="{E3245735-5690-4F9C-E96D-FA67F9269B47}"/>
              </a:ext>
            </a:extLst>
          </p:cNvPr>
          <p:cNvCxnSpPr>
            <a:cxnSpLocks/>
            <a:stCxn id="9" idx="6"/>
            <a:endCxn id="10" idx="2"/>
          </p:cNvCxnSpPr>
          <p:nvPr/>
        </p:nvCxnSpPr>
        <p:spPr>
          <a:xfrm flipV="1">
            <a:off x="4731665" y="3304573"/>
            <a:ext cx="414311" cy="936964"/>
          </a:xfrm>
          <a:prstGeom prst="straightConnector1">
            <a:avLst/>
          </a:prstGeom>
          <a:ln w="38100">
            <a:solidFill>
              <a:srgbClr val="41719C"/>
            </a:solidFill>
            <a:tailEnd type="triangle"/>
          </a:ln>
        </p:spPr>
        <p:style>
          <a:lnRef idx="1">
            <a:schemeClr val="accent5"/>
          </a:lnRef>
          <a:fillRef idx="0">
            <a:schemeClr val="accent5"/>
          </a:fillRef>
          <a:effectRef idx="0">
            <a:schemeClr val="accent5"/>
          </a:effectRef>
          <a:fontRef idx="minor">
            <a:schemeClr val="tx1"/>
          </a:fontRef>
        </p:style>
      </p:cxnSp>
      <p:cxnSp>
        <p:nvCxnSpPr>
          <p:cNvPr id="14" name="Rechte verbindingslijn met pijl 21">
            <a:extLst>
              <a:ext uri="{FF2B5EF4-FFF2-40B4-BE49-F238E27FC236}">
                <a16:creationId xmlns:a16="http://schemas.microsoft.com/office/drawing/2014/main" id="{E276C29C-275F-EDDB-4D66-2D1C1A97BCCD}"/>
              </a:ext>
            </a:extLst>
          </p:cNvPr>
          <p:cNvCxnSpPr>
            <a:cxnSpLocks/>
            <a:stCxn id="8" idx="6"/>
            <a:endCxn id="10" idx="2"/>
          </p:cNvCxnSpPr>
          <p:nvPr/>
        </p:nvCxnSpPr>
        <p:spPr>
          <a:xfrm>
            <a:off x="4731665" y="2616465"/>
            <a:ext cx="414311" cy="688108"/>
          </a:xfrm>
          <a:prstGeom prst="straightConnector1">
            <a:avLst/>
          </a:prstGeom>
          <a:ln w="38100">
            <a:solidFill>
              <a:srgbClr val="41719C"/>
            </a:solidFill>
            <a:tailEnd type="triangle"/>
          </a:ln>
        </p:spPr>
        <p:style>
          <a:lnRef idx="1">
            <a:schemeClr val="accent5"/>
          </a:lnRef>
          <a:fillRef idx="0">
            <a:schemeClr val="accent5"/>
          </a:fillRef>
          <a:effectRef idx="0">
            <a:schemeClr val="accent5"/>
          </a:effectRef>
          <a:fontRef idx="minor">
            <a:schemeClr val="tx1"/>
          </a:fontRef>
        </p:style>
      </p:cxnSp>
      <p:cxnSp>
        <p:nvCxnSpPr>
          <p:cNvPr id="15" name="Rechte verbindingslijn met pijl 24">
            <a:extLst>
              <a:ext uri="{FF2B5EF4-FFF2-40B4-BE49-F238E27FC236}">
                <a16:creationId xmlns:a16="http://schemas.microsoft.com/office/drawing/2014/main" id="{16CEEF06-6412-E8D3-08E4-3AD1FDFA9A1E}"/>
              </a:ext>
            </a:extLst>
          </p:cNvPr>
          <p:cNvCxnSpPr>
            <a:cxnSpLocks/>
            <a:stCxn id="10" idx="6"/>
            <a:endCxn id="12" idx="2"/>
          </p:cNvCxnSpPr>
          <p:nvPr/>
        </p:nvCxnSpPr>
        <p:spPr>
          <a:xfrm flipV="1">
            <a:off x="7042850" y="3304572"/>
            <a:ext cx="414310" cy="1"/>
          </a:xfrm>
          <a:prstGeom prst="straightConnector1">
            <a:avLst/>
          </a:prstGeom>
          <a:ln w="38100">
            <a:solidFill>
              <a:srgbClr val="41719C"/>
            </a:solidFill>
            <a:tailEnd type="triangle"/>
          </a:ln>
        </p:spPr>
        <p:style>
          <a:lnRef idx="1">
            <a:schemeClr val="accent5"/>
          </a:lnRef>
          <a:fillRef idx="0">
            <a:schemeClr val="accent5"/>
          </a:fillRef>
          <a:effectRef idx="0">
            <a:schemeClr val="accent5"/>
          </a:effectRef>
          <a:fontRef idx="minor">
            <a:schemeClr val="tx1"/>
          </a:fontRef>
        </p:style>
      </p:cxnSp>
      <p:cxnSp>
        <p:nvCxnSpPr>
          <p:cNvPr id="16" name="Rechte verbindingslijn met pijl 27">
            <a:extLst>
              <a:ext uri="{FF2B5EF4-FFF2-40B4-BE49-F238E27FC236}">
                <a16:creationId xmlns:a16="http://schemas.microsoft.com/office/drawing/2014/main" id="{07829DDF-3870-06C7-E4FB-12E830D85736}"/>
              </a:ext>
            </a:extLst>
          </p:cNvPr>
          <p:cNvCxnSpPr>
            <a:cxnSpLocks/>
            <a:stCxn id="12" idx="6"/>
            <a:endCxn id="14" idx="2"/>
          </p:cNvCxnSpPr>
          <p:nvPr/>
        </p:nvCxnSpPr>
        <p:spPr>
          <a:xfrm>
            <a:off x="9354034" y="3304572"/>
            <a:ext cx="414311" cy="1"/>
          </a:xfrm>
          <a:prstGeom prst="straightConnector1">
            <a:avLst/>
          </a:prstGeom>
          <a:ln w="38100">
            <a:solidFill>
              <a:srgbClr val="41719C"/>
            </a:solidFill>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84071247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CCE37BE-2848-A5F0-5DEB-46D43C8F8525}"/>
              </a:ext>
            </a:extLst>
          </p:cNvPr>
          <p:cNvSpPr>
            <a:spLocks noGrp="1"/>
          </p:cNvSpPr>
          <p:nvPr>
            <p:ph type="subTitle" idx="14"/>
          </p:nvPr>
        </p:nvSpPr>
        <p:spPr/>
        <p:txBody>
          <a:bodyPr/>
          <a:lstStyle/>
          <a:p>
            <a:r>
              <a:rPr lang="nl-NL" dirty="0">
                <a:solidFill>
                  <a:schemeClr val="tx1"/>
                </a:solidFill>
              </a:rPr>
              <a:t>Tabel 5.1</a:t>
            </a:r>
          </a:p>
        </p:txBody>
      </p:sp>
      <p:sp>
        <p:nvSpPr>
          <p:cNvPr id="4" name="Title 3">
            <a:extLst>
              <a:ext uri="{FF2B5EF4-FFF2-40B4-BE49-F238E27FC236}">
                <a16:creationId xmlns:a16="http://schemas.microsoft.com/office/drawing/2014/main" id="{12E9602A-42C9-9D8A-AA5E-02BB1BA70C12}"/>
              </a:ext>
            </a:extLst>
          </p:cNvPr>
          <p:cNvSpPr>
            <a:spLocks noGrp="1"/>
          </p:cNvSpPr>
          <p:nvPr>
            <p:ph type="title"/>
          </p:nvPr>
        </p:nvSpPr>
        <p:spPr/>
        <p:txBody>
          <a:bodyPr/>
          <a:lstStyle/>
          <a:p>
            <a:r>
              <a:rPr lang="nl-NL" dirty="0">
                <a:solidFill>
                  <a:schemeClr val="tx1"/>
                </a:solidFill>
              </a:rPr>
              <a:t>Doelstellingen </a:t>
            </a:r>
          </a:p>
        </p:txBody>
      </p:sp>
      <p:pic>
        <p:nvPicPr>
          <p:cNvPr id="5122" name="Picture 2">
            <a:extLst>
              <a:ext uri="{FF2B5EF4-FFF2-40B4-BE49-F238E27FC236}">
                <a16:creationId xmlns:a16="http://schemas.microsoft.com/office/drawing/2014/main" id="{97B275A6-A177-142D-8EE0-123EC9A6FB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5351" y="0"/>
            <a:ext cx="778347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62593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CCE37BE-2848-A5F0-5DEB-46D43C8F8525}"/>
              </a:ext>
            </a:extLst>
          </p:cNvPr>
          <p:cNvSpPr>
            <a:spLocks noGrp="1"/>
          </p:cNvSpPr>
          <p:nvPr>
            <p:ph type="subTitle" idx="14"/>
          </p:nvPr>
        </p:nvSpPr>
        <p:spPr/>
        <p:txBody>
          <a:bodyPr/>
          <a:lstStyle/>
          <a:p>
            <a:r>
              <a:rPr lang="nl-NL" dirty="0">
                <a:solidFill>
                  <a:schemeClr val="tx1"/>
                </a:solidFill>
              </a:rPr>
              <a:t>Bijlage F1</a:t>
            </a:r>
          </a:p>
        </p:txBody>
      </p:sp>
      <p:sp>
        <p:nvSpPr>
          <p:cNvPr id="4" name="Title 3">
            <a:extLst>
              <a:ext uri="{FF2B5EF4-FFF2-40B4-BE49-F238E27FC236}">
                <a16:creationId xmlns:a16="http://schemas.microsoft.com/office/drawing/2014/main" id="{12E9602A-42C9-9D8A-AA5E-02BB1BA70C12}"/>
              </a:ext>
            </a:extLst>
          </p:cNvPr>
          <p:cNvSpPr>
            <a:spLocks noGrp="1"/>
          </p:cNvSpPr>
          <p:nvPr>
            <p:ph type="title"/>
          </p:nvPr>
        </p:nvSpPr>
        <p:spPr/>
        <p:txBody>
          <a:bodyPr/>
          <a:lstStyle/>
          <a:p>
            <a:r>
              <a:rPr lang="nl-NL" dirty="0" err="1">
                <a:solidFill>
                  <a:schemeClr val="tx1"/>
                </a:solidFill>
              </a:rPr>
              <a:t>Onderzoekscriteria</a:t>
            </a:r>
            <a:endParaRPr lang="nl-NL" dirty="0">
              <a:solidFill>
                <a:schemeClr val="tx1"/>
              </a:solidFill>
            </a:endParaRPr>
          </a:p>
        </p:txBody>
      </p:sp>
      <p:pic>
        <p:nvPicPr>
          <p:cNvPr id="7170" name="Picture 2">
            <a:extLst>
              <a:ext uri="{FF2B5EF4-FFF2-40B4-BE49-F238E27FC236}">
                <a16:creationId xmlns:a16="http://schemas.microsoft.com/office/drawing/2014/main" id="{42B9890A-3F20-ED77-060F-64F69EC0D76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612"/>
          <a:stretch/>
        </p:blipFill>
        <p:spPr bwMode="auto">
          <a:xfrm>
            <a:off x="526912" y="1635124"/>
            <a:ext cx="10293488" cy="4693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46623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Arrow 14"/>
          <p:cNvSpPr>
            <a:spLocks/>
          </p:cNvSpPr>
          <p:nvPr/>
        </p:nvSpPr>
        <p:spPr>
          <a:xfrm>
            <a:off x="3793190" y="1767617"/>
            <a:ext cx="738961" cy="798160"/>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9"/>
          </a:p>
        </p:txBody>
      </p:sp>
      <p:sp>
        <p:nvSpPr>
          <p:cNvPr id="16" name="Right Arrow 15"/>
          <p:cNvSpPr>
            <a:spLocks/>
          </p:cNvSpPr>
          <p:nvPr/>
        </p:nvSpPr>
        <p:spPr>
          <a:xfrm>
            <a:off x="7429708" y="1767617"/>
            <a:ext cx="738961" cy="798160"/>
          </a:xfrm>
          <a:prstGeom prst="rightArrow">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9"/>
          </a:p>
        </p:txBody>
      </p:sp>
      <p:sp>
        <p:nvSpPr>
          <p:cNvPr id="12" name="Rectangle 11"/>
          <p:cNvSpPr>
            <a:spLocks/>
          </p:cNvSpPr>
          <p:nvPr/>
        </p:nvSpPr>
        <p:spPr>
          <a:xfrm>
            <a:off x="4532149" y="2722662"/>
            <a:ext cx="3104645" cy="2598077"/>
          </a:xfrm>
          <a:prstGeom prst="rect">
            <a:avLst/>
          </a:prstGeom>
          <a:solidFill>
            <a:schemeClr val="bg2"/>
          </a:solidFill>
        </p:spPr>
        <p:txBody>
          <a:bodyPr wrap="square" lIns="180000" tIns="182784" rIns="182784" bIns="182784">
            <a:noAutofit/>
          </a:bodyPr>
          <a:lstStyle/>
          <a:p>
            <a:pPr marL="171357" indent="-171357">
              <a:lnSpc>
                <a:spcPct val="94000"/>
              </a:lnSpc>
              <a:spcAft>
                <a:spcPts val="800"/>
              </a:spcAft>
              <a:buClr>
                <a:schemeClr val="accent1"/>
              </a:buClr>
              <a:buFont typeface="Arial" panose="020B0604020202020204" pitchFamily="34" charset="0"/>
              <a:buChar char="•"/>
            </a:pPr>
            <a:r>
              <a:rPr lang="en-GB" sz="1600" dirty="0" err="1"/>
              <a:t>Onderzoek</a:t>
            </a:r>
            <a:r>
              <a:rPr lang="en-GB" sz="1600" dirty="0"/>
              <a:t> </a:t>
            </a:r>
            <a:r>
              <a:rPr lang="en-GB" sz="1600" dirty="0" err="1"/>
              <a:t>naar</a:t>
            </a:r>
            <a:r>
              <a:rPr lang="en-GB" sz="1600" dirty="0"/>
              <a:t> de </a:t>
            </a:r>
            <a:r>
              <a:rPr lang="en-GB" sz="1600" dirty="0" err="1"/>
              <a:t>mogelijke</a:t>
            </a:r>
            <a:r>
              <a:rPr lang="en-GB" sz="1600" dirty="0"/>
              <a:t> </a:t>
            </a:r>
            <a:r>
              <a:rPr lang="en-GB" sz="1600" dirty="0" err="1"/>
              <a:t>milieugevolgen</a:t>
            </a:r>
            <a:r>
              <a:rPr lang="en-GB" sz="1600" dirty="0"/>
              <a:t> van het NPRA</a:t>
            </a:r>
          </a:p>
        </p:txBody>
      </p:sp>
      <p:sp>
        <p:nvSpPr>
          <p:cNvPr id="13" name="Rectangle 12"/>
          <p:cNvSpPr>
            <a:spLocks/>
          </p:cNvSpPr>
          <p:nvPr/>
        </p:nvSpPr>
        <p:spPr>
          <a:xfrm>
            <a:off x="8168669" y="2722662"/>
            <a:ext cx="3104645" cy="2598077"/>
          </a:xfrm>
          <a:prstGeom prst="rect">
            <a:avLst/>
          </a:prstGeom>
          <a:solidFill>
            <a:schemeClr val="bg2"/>
          </a:solidFill>
        </p:spPr>
        <p:txBody>
          <a:bodyPr wrap="square" lIns="180000" tIns="182784" rIns="182784" bIns="182784">
            <a:noAutofit/>
          </a:bodyPr>
          <a:lstStyle/>
          <a:p>
            <a:pPr marL="171357" indent="-171357">
              <a:lnSpc>
                <a:spcPct val="94000"/>
              </a:lnSpc>
              <a:spcAft>
                <a:spcPts val="800"/>
              </a:spcAft>
              <a:buClr>
                <a:schemeClr val="accent3"/>
              </a:buClr>
              <a:buFont typeface="Arial" panose="020B0604020202020204" pitchFamily="34" charset="0"/>
              <a:buChar char="•"/>
            </a:pPr>
            <a:r>
              <a:rPr lang="en-GB" sz="1600" dirty="0"/>
              <a:t>Het </a:t>
            </a:r>
            <a:r>
              <a:rPr lang="en-GB" sz="1600" dirty="0" err="1"/>
              <a:t>nationaal</a:t>
            </a:r>
            <a:r>
              <a:rPr lang="en-GB" sz="1600" dirty="0"/>
              <a:t> </a:t>
            </a:r>
            <a:r>
              <a:rPr lang="en-GB" sz="1600" dirty="0" err="1"/>
              <a:t>beleid</a:t>
            </a:r>
            <a:r>
              <a:rPr lang="en-GB" sz="1600" dirty="0"/>
              <a:t> </a:t>
            </a:r>
            <a:r>
              <a:rPr lang="en-GB" sz="1600" dirty="0" err="1"/>
              <a:t>voor</a:t>
            </a:r>
            <a:r>
              <a:rPr lang="en-GB" sz="1600" dirty="0"/>
              <a:t> het </a:t>
            </a:r>
            <a:r>
              <a:rPr lang="en-GB" sz="1600" dirty="0" err="1"/>
              <a:t>beheer</a:t>
            </a:r>
            <a:r>
              <a:rPr lang="en-GB" sz="1600" dirty="0"/>
              <a:t> van </a:t>
            </a:r>
            <a:r>
              <a:rPr lang="en-GB" sz="1600" dirty="0" err="1"/>
              <a:t>radioactief</a:t>
            </a:r>
            <a:r>
              <a:rPr lang="en-GB" sz="1600" dirty="0"/>
              <a:t> </a:t>
            </a:r>
            <a:r>
              <a:rPr lang="en-GB" sz="1600" dirty="0" err="1"/>
              <a:t>afval</a:t>
            </a:r>
            <a:r>
              <a:rPr lang="en-GB" sz="1600" dirty="0"/>
              <a:t> </a:t>
            </a:r>
            <a:r>
              <a:rPr lang="en-GB" sz="1600" dirty="0" err="1"/>
              <a:t>en</a:t>
            </a:r>
            <a:r>
              <a:rPr lang="en-GB" sz="1600" dirty="0"/>
              <a:t> </a:t>
            </a:r>
            <a:r>
              <a:rPr lang="en-GB" sz="1600" dirty="0" err="1"/>
              <a:t>vebruikt</a:t>
            </a:r>
            <a:r>
              <a:rPr lang="en-GB" sz="1600" dirty="0"/>
              <a:t> </a:t>
            </a:r>
            <a:r>
              <a:rPr lang="en-GB" sz="1600" dirty="0" err="1"/>
              <a:t>splijtstof</a:t>
            </a:r>
            <a:r>
              <a:rPr lang="en-GB" sz="1600" dirty="0"/>
              <a:t>, van het </a:t>
            </a:r>
            <a:r>
              <a:rPr lang="en-GB" sz="1600" dirty="0" err="1"/>
              <a:t>ontstaan</a:t>
            </a:r>
            <a:r>
              <a:rPr lang="en-GB" sz="1600" dirty="0"/>
              <a:t> tot </a:t>
            </a:r>
            <a:r>
              <a:rPr lang="en-GB" sz="1600" dirty="0" err="1"/>
              <a:t>aan</a:t>
            </a:r>
            <a:r>
              <a:rPr lang="en-GB" sz="1600" dirty="0"/>
              <a:t> de </a:t>
            </a:r>
            <a:r>
              <a:rPr lang="en-GB" sz="1600" dirty="0" err="1"/>
              <a:t>eindberging</a:t>
            </a:r>
            <a:endParaRPr lang="en-GB" sz="1600" dirty="0"/>
          </a:p>
        </p:txBody>
      </p:sp>
      <p:sp>
        <p:nvSpPr>
          <p:cNvPr id="3" name="TextBox 2"/>
          <p:cNvSpPr txBox="1">
            <a:spLocks/>
          </p:cNvSpPr>
          <p:nvPr/>
        </p:nvSpPr>
        <p:spPr>
          <a:xfrm>
            <a:off x="895630" y="1720571"/>
            <a:ext cx="3104645" cy="892255"/>
          </a:xfrm>
          <a:prstGeom prst="rect">
            <a:avLst/>
          </a:prstGeom>
          <a:solidFill>
            <a:schemeClr val="accent1"/>
          </a:solidFill>
        </p:spPr>
        <p:txBody>
          <a:bodyPr wrap="square" lIns="180000" tIns="91416" rIns="91416" bIns="91416" rtlCol="0" anchor="ctr" anchorCtr="0">
            <a:noAutofit/>
          </a:bodyPr>
          <a:lstStyle/>
          <a:p>
            <a:r>
              <a:rPr lang="en-US" sz="1600" b="1" dirty="0" err="1">
                <a:solidFill>
                  <a:srgbClr val="FFFFFF"/>
                </a:solidFill>
              </a:rPr>
              <a:t>Notitie</a:t>
            </a:r>
            <a:r>
              <a:rPr lang="en-US" sz="1600" b="1" dirty="0">
                <a:solidFill>
                  <a:srgbClr val="FFFFFF"/>
                </a:solidFill>
              </a:rPr>
              <a:t> </a:t>
            </a:r>
            <a:r>
              <a:rPr lang="en-US" sz="1600" b="1" dirty="0" err="1">
                <a:solidFill>
                  <a:srgbClr val="FFFFFF"/>
                </a:solidFill>
              </a:rPr>
              <a:t>Reikwijdte</a:t>
            </a:r>
            <a:r>
              <a:rPr lang="en-US" sz="1600" b="1" dirty="0">
                <a:solidFill>
                  <a:srgbClr val="FFFFFF"/>
                </a:solidFill>
              </a:rPr>
              <a:t> </a:t>
            </a:r>
            <a:r>
              <a:rPr lang="en-US" sz="1600" b="1" dirty="0" err="1">
                <a:solidFill>
                  <a:srgbClr val="FFFFFF"/>
                </a:solidFill>
              </a:rPr>
              <a:t>en</a:t>
            </a:r>
            <a:r>
              <a:rPr lang="en-US" sz="1600" b="1" dirty="0">
                <a:solidFill>
                  <a:srgbClr val="FFFFFF"/>
                </a:solidFill>
              </a:rPr>
              <a:t> </a:t>
            </a:r>
            <a:r>
              <a:rPr lang="en-US" sz="1600" b="1" dirty="0" err="1">
                <a:solidFill>
                  <a:srgbClr val="FFFFFF"/>
                </a:solidFill>
              </a:rPr>
              <a:t>Detailniveau</a:t>
            </a:r>
            <a:r>
              <a:rPr lang="en-US" sz="1600" b="1" dirty="0">
                <a:solidFill>
                  <a:srgbClr val="FFFFFF"/>
                </a:solidFill>
              </a:rPr>
              <a:t> (NRD)</a:t>
            </a:r>
          </a:p>
        </p:txBody>
      </p:sp>
      <p:sp>
        <p:nvSpPr>
          <p:cNvPr id="4" name="TextBox 3"/>
          <p:cNvSpPr txBox="1">
            <a:spLocks/>
          </p:cNvSpPr>
          <p:nvPr/>
        </p:nvSpPr>
        <p:spPr>
          <a:xfrm>
            <a:off x="4532149" y="1720571"/>
            <a:ext cx="3104645" cy="892255"/>
          </a:xfrm>
          <a:prstGeom prst="rect">
            <a:avLst/>
          </a:prstGeom>
          <a:solidFill>
            <a:schemeClr val="accent2"/>
          </a:solidFill>
        </p:spPr>
        <p:txBody>
          <a:bodyPr wrap="square" lIns="180000" tIns="91416" rIns="91416" bIns="91416" rtlCol="0" anchor="ctr" anchorCtr="0">
            <a:noAutofit/>
          </a:bodyPr>
          <a:lstStyle/>
          <a:p>
            <a:r>
              <a:rPr lang="en-US" sz="1600" b="1" dirty="0">
                <a:solidFill>
                  <a:srgbClr val="FFFFFF"/>
                </a:solidFill>
              </a:rPr>
              <a:t>Plan - Milieu Effect Rapportage (planMER)</a:t>
            </a:r>
          </a:p>
        </p:txBody>
      </p:sp>
      <p:sp>
        <p:nvSpPr>
          <p:cNvPr id="5" name="TextBox 4"/>
          <p:cNvSpPr txBox="1">
            <a:spLocks/>
          </p:cNvSpPr>
          <p:nvPr/>
        </p:nvSpPr>
        <p:spPr>
          <a:xfrm>
            <a:off x="8168669" y="1720571"/>
            <a:ext cx="3104645" cy="892255"/>
          </a:xfrm>
          <a:prstGeom prst="rect">
            <a:avLst/>
          </a:prstGeom>
          <a:solidFill>
            <a:schemeClr val="accent3"/>
          </a:solidFill>
        </p:spPr>
        <p:txBody>
          <a:bodyPr wrap="square" lIns="180000" tIns="91416" rIns="91416" bIns="91416" rtlCol="0" anchor="ctr" anchorCtr="0">
            <a:noAutofit/>
          </a:bodyPr>
          <a:lstStyle/>
          <a:p>
            <a:r>
              <a:rPr lang="en-US" sz="1600" b="1" dirty="0" err="1">
                <a:solidFill>
                  <a:srgbClr val="FFFFFF"/>
                </a:solidFill>
              </a:rPr>
              <a:t>Nationaal</a:t>
            </a:r>
            <a:r>
              <a:rPr lang="en-US" sz="1600" b="1" dirty="0">
                <a:solidFill>
                  <a:srgbClr val="FFFFFF"/>
                </a:solidFill>
              </a:rPr>
              <a:t> </a:t>
            </a:r>
            <a:r>
              <a:rPr lang="en-US" sz="1600" b="1" dirty="0" err="1">
                <a:solidFill>
                  <a:srgbClr val="FFFFFF"/>
                </a:solidFill>
              </a:rPr>
              <a:t>Programma</a:t>
            </a:r>
            <a:r>
              <a:rPr lang="en-US" sz="1600" b="1" dirty="0">
                <a:solidFill>
                  <a:srgbClr val="FFFFFF"/>
                </a:solidFill>
              </a:rPr>
              <a:t> </a:t>
            </a:r>
            <a:r>
              <a:rPr lang="en-US" sz="1600" b="1" dirty="0" err="1">
                <a:solidFill>
                  <a:srgbClr val="FFFFFF"/>
                </a:solidFill>
              </a:rPr>
              <a:t>Radioactief</a:t>
            </a:r>
            <a:r>
              <a:rPr lang="en-US" sz="1600" b="1" dirty="0">
                <a:solidFill>
                  <a:srgbClr val="FFFFFF"/>
                </a:solidFill>
              </a:rPr>
              <a:t> </a:t>
            </a:r>
            <a:r>
              <a:rPr lang="en-US" sz="1600" b="1" dirty="0" err="1">
                <a:solidFill>
                  <a:srgbClr val="FFFFFF"/>
                </a:solidFill>
              </a:rPr>
              <a:t>Afval</a:t>
            </a:r>
            <a:r>
              <a:rPr lang="en-US" sz="1600" b="1" dirty="0">
                <a:solidFill>
                  <a:srgbClr val="FFFFFF"/>
                </a:solidFill>
              </a:rPr>
              <a:t> (NPRA)</a:t>
            </a:r>
          </a:p>
        </p:txBody>
      </p:sp>
      <p:sp>
        <p:nvSpPr>
          <p:cNvPr id="10" name="Rectangle 9">
            <a:extLst>
              <a:ext uri="{FF2B5EF4-FFF2-40B4-BE49-F238E27FC236}">
                <a16:creationId xmlns:a16="http://schemas.microsoft.com/office/drawing/2014/main" id="{8B5ACFFC-68A4-1A26-9C70-16DC2BA4A7A1}"/>
              </a:ext>
            </a:extLst>
          </p:cNvPr>
          <p:cNvSpPr>
            <a:spLocks/>
          </p:cNvSpPr>
          <p:nvPr/>
        </p:nvSpPr>
        <p:spPr>
          <a:xfrm>
            <a:off x="895629" y="2722661"/>
            <a:ext cx="3104645" cy="2598077"/>
          </a:xfrm>
          <a:prstGeom prst="rect">
            <a:avLst/>
          </a:prstGeom>
          <a:solidFill>
            <a:schemeClr val="bg2"/>
          </a:solidFill>
        </p:spPr>
        <p:txBody>
          <a:bodyPr wrap="square" lIns="180000" tIns="182784" rIns="182784" bIns="182784">
            <a:noAutofit/>
          </a:bodyPr>
          <a:lstStyle/>
          <a:p>
            <a:pPr marL="171357" indent="-171357">
              <a:lnSpc>
                <a:spcPct val="94000"/>
              </a:lnSpc>
              <a:spcAft>
                <a:spcPts val="800"/>
              </a:spcAft>
              <a:buClr>
                <a:schemeClr val="accent1"/>
              </a:buClr>
              <a:buFont typeface="Arial" panose="020B0604020202020204" pitchFamily="34" charset="0"/>
              <a:buChar char="•"/>
            </a:pPr>
            <a:r>
              <a:rPr lang="en-GB" sz="1600" dirty="0" err="1"/>
              <a:t>Informeren</a:t>
            </a:r>
            <a:r>
              <a:rPr lang="en-GB" sz="1600" dirty="0"/>
              <a:t> over de </a:t>
            </a:r>
            <a:r>
              <a:rPr lang="en-GB" sz="1600" dirty="0" err="1"/>
              <a:t>inhoud</a:t>
            </a:r>
            <a:r>
              <a:rPr lang="en-GB" sz="1600" dirty="0"/>
              <a:t> </a:t>
            </a:r>
            <a:r>
              <a:rPr lang="en-GB" sz="1600" dirty="0" err="1"/>
              <a:t>en</a:t>
            </a:r>
            <a:r>
              <a:rPr lang="en-GB" sz="1600" dirty="0"/>
              <a:t> </a:t>
            </a:r>
            <a:r>
              <a:rPr lang="en-GB" sz="1600" dirty="0" err="1"/>
              <a:t>diepgang</a:t>
            </a:r>
            <a:r>
              <a:rPr lang="en-GB" sz="1600" dirty="0"/>
              <a:t> van het planMER</a:t>
            </a:r>
          </a:p>
        </p:txBody>
      </p:sp>
      <p:sp>
        <p:nvSpPr>
          <p:cNvPr id="11" name="Title 34">
            <a:extLst>
              <a:ext uri="{FF2B5EF4-FFF2-40B4-BE49-F238E27FC236}">
                <a16:creationId xmlns:a16="http://schemas.microsoft.com/office/drawing/2014/main" id="{37EB177C-A076-7166-1353-0B9DC8084D9C}"/>
              </a:ext>
            </a:extLst>
          </p:cNvPr>
          <p:cNvSpPr>
            <a:spLocks noGrp="1"/>
          </p:cNvSpPr>
          <p:nvPr>
            <p:ph type="title"/>
          </p:nvPr>
        </p:nvSpPr>
        <p:spPr>
          <a:xfrm>
            <a:off x="526915" y="529167"/>
            <a:ext cx="11134998" cy="461665"/>
          </a:xfrm>
        </p:spPr>
        <p:txBody>
          <a:bodyPr/>
          <a:lstStyle/>
          <a:p>
            <a:r>
              <a:rPr lang="en-US" dirty="0" err="1"/>
              <a:t>Fases</a:t>
            </a:r>
            <a:endParaRPr lang="en-US" dirty="0"/>
          </a:p>
        </p:txBody>
      </p:sp>
    </p:spTree>
    <p:custDataLst>
      <p:tags r:id="rId1"/>
    </p:custDataLst>
    <p:extLst>
      <p:ext uri="{BB962C8B-B14F-4D97-AF65-F5344CB8AC3E}">
        <p14:creationId xmlns:p14="http://schemas.microsoft.com/office/powerpoint/2010/main" val="32391030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par>
                          <p:cTn id="8" fill="hold">
                            <p:stCondLst>
                              <p:cond delay="3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3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300"/>
                                        <p:tgtEl>
                                          <p:spTgt spid="15"/>
                                        </p:tgtEl>
                                      </p:cBhvr>
                                    </p:animEffect>
                                  </p:childTnLst>
                                </p:cTn>
                              </p:par>
                              <p:par>
                                <p:cTn id="17" presetID="35" presetClass="path" presetSubtype="0" accel="50000" decel="50000" fill="hold" grpId="1" nodeType="withEffect">
                                  <p:stCondLst>
                                    <p:cond delay="0"/>
                                  </p:stCondLst>
                                  <p:childTnLst>
                                    <p:animMotion origin="layout" path="M 3.75E-6 -7.40741E-7 L -0.04141 -7.40741E-7 " pathEditMode="relative" rAng="0" ptsTypes="AA">
                                      <p:cBhvr>
                                        <p:cTn id="18" dur="300" spd="-100000" fill="hold"/>
                                        <p:tgtEl>
                                          <p:spTgt spid="15"/>
                                        </p:tgtEl>
                                        <p:attrNameLst>
                                          <p:attrName>ppt_x</p:attrName>
                                          <p:attrName>ppt_y</p:attrName>
                                        </p:attrNameLst>
                                      </p:cBhvr>
                                      <p:rCtr x="-2070" y="0"/>
                                    </p:animMotion>
                                  </p:childTnLst>
                                </p:cTn>
                              </p:par>
                            </p:childTnLst>
                          </p:cTn>
                        </p:par>
                        <p:par>
                          <p:cTn id="19" fill="hold">
                            <p:stCondLst>
                              <p:cond delay="300"/>
                            </p:stCondLst>
                            <p:childTnLst>
                              <p:par>
                                <p:cTn id="20" presetID="10"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3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3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par>
                                <p:cTn id="31" presetID="35" presetClass="path" presetSubtype="0" accel="50000" decel="50000" fill="hold" grpId="1" nodeType="withEffect">
                                  <p:stCondLst>
                                    <p:cond delay="0"/>
                                  </p:stCondLst>
                                  <p:childTnLst>
                                    <p:animMotion origin="layout" path="M 3.75E-6 -7.40741E-7 L -0.04141 -7.40741E-7 " pathEditMode="relative" rAng="0" ptsTypes="AA">
                                      <p:cBhvr>
                                        <p:cTn id="32" dur="300" spd="-100000" fill="hold"/>
                                        <p:tgtEl>
                                          <p:spTgt spid="16"/>
                                        </p:tgtEl>
                                        <p:attrNameLst>
                                          <p:attrName>ppt_x</p:attrName>
                                          <p:attrName>ppt_y</p:attrName>
                                        </p:attrNameLst>
                                      </p:cBhvr>
                                      <p:rCtr x="-2070" y="0"/>
                                    </p:animMotion>
                                  </p:childTnLst>
                                </p:cTn>
                              </p:par>
                            </p:childTnLst>
                          </p:cTn>
                        </p:par>
                        <p:par>
                          <p:cTn id="33" fill="hold">
                            <p:stCondLst>
                              <p:cond delay="300"/>
                            </p:stCondLst>
                            <p:childTnLst>
                              <p:par>
                                <p:cTn id="34" presetID="10" presetClass="entr" presetSubtype="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300"/>
                                        <p:tgtEl>
                                          <p:spTgt spid="1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P spid="16" grpId="1" animBg="1"/>
      <p:bldP spid="12" grpId="0" animBg="1"/>
      <p:bldP spid="13" grpId="0" animBg="1"/>
      <p:bldP spid="3" grpId="0" animBg="1"/>
      <p:bldP spid="4" grpId="0" animBg="1"/>
      <p:bldP spid="5"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888722-3A8D-4923-B429-7C46365CC235}"/>
              </a:ext>
            </a:extLst>
          </p:cNvPr>
          <p:cNvSpPr>
            <a:spLocks noGrp="1"/>
          </p:cNvSpPr>
          <p:nvPr>
            <p:ph type="sldNum" sz="quarter" idx="16"/>
          </p:nvPr>
        </p:nvSpPr>
        <p:spPr>
          <a:xfrm>
            <a:off x="11094180" y="6552214"/>
            <a:ext cx="567595" cy="131235"/>
          </a:xfrm>
        </p:spPr>
        <p:txBody>
          <a:bodyPr/>
          <a:lstStyle/>
          <a:p>
            <a:fld id="{2490C926-4C7A-4456-B603-8FB00524CD8E}" type="slidenum">
              <a:rPr lang="en-GB" smtClean="0"/>
              <a:pPr/>
              <a:t>3</a:t>
            </a:fld>
            <a:endParaRPr lang="en-GB" dirty="0"/>
          </a:p>
        </p:txBody>
      </p:sp>
      <p:sp>
        <p:nvSpPr>
          <p:cNvPr id="35" name="Title 34">
            <a:extLst>
              <a:ext uri="{FF2B5EF4-FFF2-40B4-BE49-F238E27FC236}">
                <a16:creationId xmlns:a16="http://schemas.microsoft.com/office/drawing/2014/main" id="{EF011A08-CA91-4291-8144-79A8CA140B0E}"/>
              </a:ext>
            </a:extLst>
          </p:cNvPr>
          <p:cNvSpPr>
            <a:spLocks noGrp="1"/>
          </p:cNvSpPr>
          <p:nvPr>
            <p:ph type="title"/>
          </p:nvPr>
        </p:nvSpPr>
        <p:spPr/>
        <p:txBody>
          <a:bodyPr/>
          <a:lstStyle/>
          <a:p>
            <a:r>
              <a:rPr lang="en-US" dirty="0" err="1"/>
              <a:t>Methode</a:t>
            </a:r>
            <a:endParaRPr lang="en-US" dirty="0"/>
          </a:p>
        </p:txBody>
      </p:sp>
      <p:sp>
        <p:nvSpPr>
          <p:cNvPr id="37" name="Subtitle 36">
            <a:extLst>
              <a:ext uri="{FF2B5EF4-FFF2-40B4-BE49-F238E27FC236}">
                <a16:creationId xmlns:a16="http://schemas.microsoft.com/office/drawing/2014/main" id="{975D02CF-0E31-4B53-A964-C7C987D9E3E9}"/>
              </a:ext>
            </a:extLst>
          </p:cNvPr>
          <p:cNvSpPr>
            <a:spLocks noGrp="1"/>
          </p:cNvSpPr>
          <p:nvPr>
            <p:ph type="subTitle" idx="14"/>
          </p:nvPr>
        </p:nvSpPr>
        <p:spPr/>
        <p:txBody>
          <a:bodyPr/>
          <a:lstStyle/>
          <a:p>
            <a:endParaRPr lang="en-US" dirty="0"/>
          </a:p>
        </p:txBody>
      </p:sp>
      <p:sp>
        <p:nvSpPr>
          <p:cNvPr id="2" name="Ovaal 3">
            <a:extLst>
              <a:ext uri="{FF2B5EF4-FFF2-40B4-BE49-F238E27FC236}">
                <a16:creationId xmlns:a16="http://schemas.microsoft.com/office/drawing/2014/main" id="{761386B6-B542-B71F-D576-68F1CDBCD2DC}"/>
              </a:ext>
            </a:extLst>
          </p:cNvPr>
          <p:cNvSpPr/>
          <p:nvPr/>
        </p:nvSpPr>
        <p:spPr>
          <a:xfrm>
            <a:off x="2613053" y="3489068"/>
            <a:ext cx="1896874" cy="1134533"/>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a:t>Scenario B</a:t>
            </a:r>
          </a:p>
        </p:txBody>
      </p:sp>
      <p:sp>
        <p:nvSpPr>
          <p:cNvPr id="3" name="Ovaal 4">
            <a:extLst>
              <a:ext uri="{FF2B5EF4-FFF2-40B4-BE49-F238E27FC236}">
                <a16:creationId xmlns:a16="http://schemas.microsoft.com/office/drawing/2014/main" id="{93C9748F-34D3-36A8-427A-A37BF56C521E}"/>
              </a:ext>
            </a:extLst>
          </p:cNvPr>
          <p:cNvSpPr/>
          <p:nvPr/>
        </p:nvSpPr>
        <p:spPr>
          <a:xfrm>
            <a:off x="2613053" y="5114140"/>
            <a:ext cx="1896874" cy="1134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a:t>Scenario C</a:t>
            </a:r>
          </a:p>
        </p:txBody>
      </p:sp>
      <p:sp>
        <p:nvSpPr>
          <p:cNvPr id="4" name="Ovaal 3">
            <a:extLst>
              <a:ext uri="{FF2B5EF4-FFF2-40B4-BE49-F238E27FC236}">
                <a16:creationId xmlns:a16="http://schemas.microsoft.com/office/drawing/2014/main" id="{FBBC4927-A398-E790-E119-AC4A6D009655}"/>
              </a:ext>
            </a:extLst>
          </p:cNvPr>
          <p:cNvSpPr/>
          <p:nvPr/>
        </p:nvSpPr>
        <p:spPr>
          <a:xfrm>
            <a:off x="2613053" y="1863997"/>
            <a:ext cx="1896874" cy="1134533"/>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US" dirty="0"/>
              <a:t>Scenario A</a:t>
            </a:r>
          </a:p>
        </p:txBody>
      </p:sp>
      <p:cxnSp>
        <p:nvCxnSpPr>
          <p:cNvPr id="6" name="Rechte verbindingslijn met pijl 13">
            <a:extLst>
              <a:ext uri="{FF2B5EF4-FFF2-40B4-BE49-F238E27FC236}">
                <a16:creationId xmlns:a16="http://schemas.microsoft.com/office/drawing/2014/main" id="{D8550732-90F7-B06D-5CE2-773A6C90C607}"/>
              </a:ext>
            </a:extLst>
          </p:cNvPr>
          <p:cNvCxnSpPr>
            <a:cxnSpLocks/>
          </p:cNvCxnSpPr>
          <p:nvPr/>
        </p:nvCxnSpPr>
        <p:spPr>
          <a:xfrm>
            <a:off x="4509927" y="2419026"/>
            <a:ext cx="414310" cy="0"/>
          </a:xfrm>
          <a:prstGeom prst="straightConnector1">
            <a:avLst/>
          </a:prstGeom>
          <a:ln w="38100">
            <a:solidFill>
              <a:srgbClr val="41719C"/>
            </a:solidFill>
            <a:tailEnd type="triangle"/>
          </a:ln>
        </p:spPr>
        <p:style>
          <a:lnRef idx="1">
            <a:schemeClr val="accent5"/>
          </a:lnRef>
          <a:fillRef idx="0">
            <a:schemeClr val="accent5"/>
          </a:fillRef>
          <a:effectRef idx="0">
            <a:schemeClr val="accent5"/>
          </a:effectRef>
          <a:fontRef idx="minor">
            <a:schemeClr val="tx1"/>
          </a:fontRef>
        </p:style>
      </p:cxnSp>
      <p:cxnSp>
        <p:nvCxnSpPr>
          <p:cNvPr id="7" name="Rechte verbindingslijn met pijl 13">
            <a:extLst>
              <a:ext uri="{FF2B5EF4-FFF2-40B4-BE49-F238E27FC236}">
                <a16:creationId xmlns:a16="http://schemas.microsoft.com/office/drawing/2014/main" id="{C11EF41F-E3D0-8F69-39BA-E45B1FA582F9}"/>
              </a:ext>
            </a:extLst>
          </p:cNvPr>
          <p:cNvCxnSpPr>
            <a:cxnSpLocks/>
          </p:cNvCxnSpPr>
          <p:nvPr/>
        </p:nvCxnSpPr>
        <p:spPr>
          <a:xfrm>
            <a:off x="4509927" y="4053273"/>
            <a:ext cx="414310" cy="0"/>
          </a:xfrm>
          <a:prstGeom prst="straightConnector1">
            <a:avLst/>
          </a:prstGeom>
          <a:ln w="38100">
            <a:solidFill>
              <a:srgbClr val="41719C"/>
            </a:solidFill>
            <a:tailEnd type="triangle"/>
          </a:ln>
        </p:spPr>
        <p:style>
          <a:lnRef idx="1">
            <a:schemeClr val="accent5"/>
          </a:lnRef>
          <a:fillRef idx="0">
            <a:schemeClr val="accent5"/>
          </a:fillRef>
          <a:effectRef idx="0">
            <a:schemeClr val="accent5"/>
          </a:effectRef>
          <a:fontRef idx="minor">
            <a:schemeClr val="tx1"/>
          </a:fontRef>
        </p:style>
      </p:cxnSp>
      <p:cxnSp>
        <p:nvCxnSpPr>
          <p:cNvPr id="8" name="Rechte verbindingslijn met pijl 13">
            <a:extLst>
              <a:ext uri="{FF2B5EF4-FFF2-40B4-BE49-F238E27FC236}">
                <a16:creationId xmlns:a16="http://schemas.microsoft.com/office/drawing/2014/main" id="{58DBC308-26CC-DB62-D474-C01623EFE6A1}"/>
              </a:ext>
            </a:extLst>
          </p:cNvPr>
          <p:cNvCxnSpPr>
            <a:cxnSpLocks/>
          </p:cNvCxnSpPr>
          <p:nvPr/>
        </p:nvCxnSpPr>
        <p:spPr>
          <a:xfrm>
            <a:off x="4509927" y="5716703"/>
            <a:ext cx="414310" cy="0"/>
          </a:xfrm>
          <a:prstGeom prst="straightConnector1">
            <a:avLst/>
          </a:prstGeom>
          <a:ln w="38100">
            <a:solidFill>
              <a:srgbClr val="41719C"/>
            </a:solidFill>
            <a:tailEnd type="triangle"/>
          </a:ln>
        </p:spPr>
        <p:style>
          <a:lnRef idx="1">
            <a:schemeClr val="accent5"/>
          </a:lnRef>
          <a:fillRef idx="0">
            <a:schemeClr val="accent5"/>
          </a:fillRef>
          <a:effectRef idx="0">
            <a:schemeClr val="accent5"/>
          </a:effectRef>
          <a:fontRef idx="minor">
            <a:schemeClr val="tx1"/>
          </a:fontRef>
        </p:style>
      </p:cxnSp>
      <p:sp>
        <p:nvSpPr>
          <p:cNvPr id="9" name="Rectangle 8">
            <a:extLst>
              <a:ext uri="{FF2B5EF4-FFF2-40B4-BE49-F238E27FC236}">
                <a16:creationId xmlns:a16="http://schemas.microsoft.com/office/drawing/2014/main" id="{69AC518F-B909-A321-7DC9-3D1F57FE7C78}"/>
              </a:ext>
            </a:extLst>
          </p:cNvPr>
          <p:cNvSpPr/>
          <p:nvPr/>
        </p:nvSpPr>
        <p:spPr>
          <a:xfrm>
            <a:off x="4924237" y="1595565"/>
            <a:ext cx="1482564" cy="473326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nl-NL" dirty="0"/>
              <a:t>Scoren op basis van criteria</a:t>
            </a:r>
          </a:p>
        </p:txBody>
      </p:sp>
      <p:sp>
        <p:nvSpPr>
          <p:cNvPr id="10" name="Arrow: Right 9">
            <a:extLst>
              <a:ext uri="{FF2B5EF4-FFF2-40B4-BE49-F238E27FC236}">
                <a16:creationId xmlns:a16="http://schemas.microsoft.com/office/drawing/2014/main" id="{0C9A05DB-7C9B-34BB-F58E-C550756CE307}"/>
              </a:ext>
            </a:extLst>
          </p:cNvPr>
          <p:cNvSpPr/>
          <p:nvPr/>
        </p:nvSpPr>
        <p:spPr>
          <a:xfrm>
            <a:off x="6432005" y="3814591"/>
            <a:ext cx="778212" cy="477363"/>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nl-NL"/>
          </a:p>
        </p:txBody>
      </p:sp>
      <p:sp>
        <p:nvSpPr>
          <p:cNvPr id="11" name="Rectangle: Top Corners One Rounded and One Snipped 10">
            <a:extLst>
              <a:ext uri="{FF2B5EF4-FFF2-40B4-BE49-F238E27FC236}">
                <a16:creationId xmlns:a16="http://schemas.microsoft.com/office/drawing/2014/main" id="{06E8EDC9-CEC2-7B6D-59D9-D57B435BE8DD}"/>
              </a:ext>
            </a:extLst>
          </p:cNvPr>
          <p:cNvSpPr/>
          <p:nvPr/>
        </p:nvSpPr>
        <p:spPr>
          <a:xfrm>
            <a:off x="7235421" y="2856063"/>
            <a:ext cx="1400783" cy="1955260"/>
          </a:xfrm>
          <a:prstGeom prst="snip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nl-NL" dirty="0" err="1">
                <a:solidFill>
                  <a:schemeClr val="bg1"/>
                </a:solidFill>
              </a:rPr>
              <a:t>Plan-MER</a:t>
            </a:r>
            <a:r>
              <a:rPr lang="nl-NL" dirty="0">
                <a:solidFill>
                  <a:schemeClr val="bg1"/>
                </a:solidFill>
              </a:rPr>
              <a:t> uitkomst</a:t>
            </a:r>
          </a:p>
        </p:txBody>
      </p:sp>
    </p:spTree>
    <p:custDataLst>
      <p:custData r:id="rId1"/>
      <p:custData r:id="rId2"/>
    </p:custDataLst>
    <p:extLst>
      <p:ext uri="{BB962C8B-B14F-4D97-AF65-F5344CB8AC3E}">
        <p14:creationId xmlns:p14="http://schemas.microsoft.com/office/powerpoint/2010/main" val="202032246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36">
            <a:extLst>
              <a:ext uri="{FF2B5EF4-FFF2-40B4-BE49-F238E27FC236}">
                <a16:creationId xmlns:a16="http://schemas.microsoft.com/office/drawing/2014/main" id="{6239F8A0-61DF-4F4D-8136-14CDF9142126}"/>
              </a:ext>
            </a:extLst>
          </p:cNvPr>
          <p:cNvSpPr>
            <a:spLocks noGrp="1"/>
          </p:cNvSpPr>
          <p:nvPr>
            <p:ph type="subTitle" idx="14"/>
          </p:nvPr>
        </p:nvSpPr>
        <p:spPr/>
        <p:txBody>
          <a:bodyPr/>
          <a:lstStyle/>
          <a:p>
            <a:r>
              <a:rPr lang="nl-NL" sz="2400" b="0" i="0" u="none" strike="noStrike" dirty="0">
                <a:solidFill>
                  <a:srgbClr val="595959"/>
                </a:solidFill>
                <a:effectLst/>
                <a:latin typeface="Calibri" panose="020F0502020204030204" pitchFamily="34" charset="0"/>
              </a:rPr>
              <a:t>Voortzetten van het huidige beleid</a:t>
            </a:r>
            <a:r>
              <a:rPr lang="en-US" sz="2400" b="0" i="0" dirty="0">
                <a:solidFill>
                  <a:srgbClr val="595959"/>
                </a:solidFill>
                <a:effectLst/>
                <a:latin typeface="Calibri" panose="020F0502020204030204" pitchFamily="34" charset="0"/>
              </a:rPr>
              <a:t>​</a:t>
            </a:r>
          </a:p>
          <a:p>
            <a:endParaRPr lang="en-US" dirty="0"/>
          </a:p>
        </p:txBody>
      </p:sp>
      <p:sp>
        <p:nvSpPr>
          <p:cNvPr id="8" name="Slide Number Placeholder 7">
            <a:extLst>
              <a:ext uri="{FF2B5EF4-FFF2-40B4-BE49-F238E27FC236}">
                <a16:creationId xmlns:a16="http://schemas.microsoft.com/office/drawing/2014/main" id="{E3BDAA91-E407-4DC2-B77F-42849E1CD117}"/>
              </a:ext>
            </a:extLst>
          </p:cNvPr>
          <p:cNvSpPr>
            <a:spLocks noGrp="1"/>
          </p:cNvSpPr>
          <p:nvPr>
            <p:ph type="sldNum" sz="quarter" idx="4"/>
          </p:nvPr>
        </p:nvSpPr>
        <p:spPr>
          <a:xfrm>
            <a:off x="11094180" y="6552214"/>
            <a:ext cx="567595" cy="131235"/>
          </a:xfrm>
        </p:spPr>
        <p:txBody>
          <a:bodyPr/>
          <a:lstStyle/>
          <a:p>
            <a:fld id="{2490C926-4C7A-4456-B603-8FB00524CD8E}" type="slidenum">
              <a:rPr lang="en-GB" smtClean="0"/>
              <a:pPr/>
              <a:t>4</a:t>
            </a:fld>
            <a:endParaRPr lang="en-GB" dirty="0"/>
          </a:p>
        </p:txBody>
      </p:sp>
      <p:sp>
        <p:nvSpPr>
          <p:cNvPr id="2" name="Title 34">
            <a:extLst>
              <a:ext uri="{FF2B5EF4-FFF2-40B4-BE49-F238E27FC236}">
                <a16:creationId xmlns:a16="http://schemas.microsoft.com/office/drawing/2014/main" id="{F99FEC3D-540A-0D2E-80AC-4466AAAC3BE3}"/>
              </a:ext>
            </a:extLst>
          </p:cNvPr>
          <p:cNvSpPr>
            <a:spLocks noGrp="1"/>
          </p:cNvSpPr>
          <p:nvPr>
            <p:ph type="title"/>
          </p:nvPr>
        </p:nvSpPr>
        <p:spPr>
          <a:xfrm>
            <a:off x="526915" y="529167"/>
            <a:ext cx="11134998" cy="461665"/>
          </a:xfrm>
        </p:spPr>
        <p:txBody>
          <a:bodyPr/>
          <a:lstStyle/>
          <a:p>
            <a:r>
              <a:rPr lang="en-US" dirty="0">
                <a:solidFill>
                  <a:schemeClr val="tx1"/>
                </a:solidFill>
              </a:rPr>
              <a:t>Scenario A</a:t>
            </a:r>
          </a:p>
        </p:txBody>
      </p:sp>
      <p:pic>
        <p:nvPicPr>
          <p:cNvPr id="7" name="Picture 6" descr="A blue oval with green and white logo&#10;&#10;Description automatically generated">
            <a:extLst>
              <a:ext uri="{FF2B5EF4-FFF2-40B4-BE49-F238E27FC236}">
                <a16:creationId xmlns:a16="http://schemas.microsoft.com/office/drawing/2014/main" id="{5DEB0623-89EB-F5BE-C6FA-C78CF636E92F}"/>
              </a:ext>
            </a:extLst>
          </p:cNvPr>
          <p:cNvPicPr>
            <a:picLocks noChangeAspect="1"/>
          </p:cNvPicPr>
          <p:nvPr/>
        </p:nvPicPr>
        <p:blipFill rotWithShape="1">
          <a:blip r:embed="rId5"/>
          <a:srcRect l="32735" t="9594" r="32073" b="14439"/>
          <a:stretch/>
        </p:blipFill>
        <p:spPr>
          <a:xfrm>
            <a:off x="585821" y="1722200"/>
            <a:ext cx="1641690" cy="1846278"/>
          </a:xfrm>
          <a:prstGeom prst="rect">
            <a:avLst/>
          </a:prstGeom>
        </p:spPr>
      </p:pic>
      <p:pic>
        <p:nvPicPr>
          <p:cNvPr id="12" name="Picture 11" descr="A logo of a building&#10;&#10;Description automatically generated">
            <a:extLst>
              <a:ext uri="{FF2B5EF4-FFF2-40B4-BE49-F238E27FC236}">
                <a16:creationId xmlns:a16="http://schemas.microsoft.com/office/drawing/2014/main" id="{A409C3DF-DD8F-5C40-0227-FE942608DF42}"/>
              </a:ext>
            </a:extLst>
          </p:cNvPr>
          <p:cNvPicPr>
            <a:picLocks noChangeAspect="1"/>
          </p:cNvPicPr>
          <p:nvPr/>
        </p:nvPicPr>
        <p:blipFill rotWithShape="1">
          <a:blip r:embed="rId6"/>
          <a:srcRect l="59413" t="22664" r="12661" b="21606"/>
          <a:stretch/>
        </p:blipFill>
        <p:spPr>
          <a:xfrm>
            <a:off x="5486291" y="1723459"/>
            <a:ext cx="1698126" cy="1845647"/>
          </a:xfrm>
          <a:prstGeom prst="rect">
            <a:avLst/>
          </a:prstGeom>
        </p:spPr>
      </p:pic>
      <p:pic>
        <p:nvPicPr>
          <p:cNvPr id="14" name="Picture 13" descr="A logo with a tree and text&#10;&#10;Description automatically generated">
            <a:extLst>
              <a:ext uri="{FF2B5EF4-FFF2-40B4-BE49-F238E27FC236}">
                <a16:creationId xmlns:a16="http://schemas.microsoft.com/office/drawing/2014/main" id="{D371D7CB-3957-C7BD-3A8B-52036DF5EF74}"/>
              </a:ext>
            </a:extLst>
          </p:cNvPr>
          <p:cNvPicPr>
            <a:picLocks noChangeAspect="1"/>
          </p:cNvPicPr>
          <p:nvPr/>
        </p:nvPicPr>
        <p:blipFill rotWithShape="1">
          <a:blip r:embed="rId7"/>
          <a:srcRect l="31394" t="19261" r="29635" b="13995"/>
          <a:stretch/>
        </p:blipFill>
        <p:spPr>
          <a:xfrm>
            <a:off x="7569578" y="1723459"/>
            <a:ext cx="1964172" cy="1845647"/>
          </a:xfrm>
          <a:prstGeom prst="rect">
            <a:avLst/>
          </a:prstGeom>
        </p:spPr>
      </p:pic>
      <p:pic>
        <p:nvPicPr>
          <p:cNvPr id="19" name="Picture 18">
            <a:extLst>
              <a:ext uri="{FF2B5EF4-FFF2-40B4-BE49-F238E27FC236}">
                <a16:creationId xmlns:a16="http://schemas.microsoft.com/office/drawing/2014/main" id="{0FFF2AA1-B0ED-049F-F7AD-49361817FBF2}"/>
              </a:ext>
            </a:extLst>
          </p:cNvPr>
          <p:cNvPicPr>
            <a:picLocks noChangeAspect="1"/>
          </p:cNvPicPr>
          <p:nvPr/>
        </p:nvPicPr>
        <p:blipFill rotWithShape="1">
          <a:blip r:embed="rId6"/>
          <a:srcRect l="13012" t="24033" r="48129" b="22135"/>
          <a:stretch/>
        </p:blipFill>
        <p:spPr>
          <a:xfrm>
            <a:off x="2612683" y="1712625"/>
            <a:ext cx="2488695" cy="1846276"/>
          </a:xfrm>
          <a:prstGeom prst="rect">
            <a:avLst/>
          </a:prstGeom>
        </p:spPr>
      </p:pic>
      <p:pic>
        <p:nvPicPr>
          <p:cNvPr id="3" name="Picture 2">
            <a:extLst>
              <a:ext uri="{FF2B5EF4-FFF2-40B4-BE49-F238E27FC236}">
                <a16:creationId xmlns:a16="http://schemas.microsoft.com/office/drawing/2014/main" id="{7D0F3331-EB05-3729-8CF7-F01D1FC16775}"/>
              </a:ext>
            </a:extLst>
          </p:cNvPr>
          <p:cNvPicPr>
            <a:picLocks noChangeAspect="1"/>
          </p:cNvPicPr>
          <p:nvPr/>
        </p:nvPicPr>
        <p:blipFill>
          <a:blip r:embed="rId8"/>
          <a:stretch>
            <a:fillRect/>
          </a:stretch>
        </p:blipFill>
        <p:spPr>
          <a:xfrm>
            <a:off x="3039032" y="3246762"/>
            <a:ext cx="1961092" cy="180975"/>
          </a:xfrm>
          <a:prstGeom prst="rect">
            <a:avLst/>
          </a:prstGeom>
        </p:spPr>
      </p:pic>
    </p:spTree>
    <p:custDataLst>
      <p:custData r:id="rId1"/>
      <p:custData r:id="rId2"/>
    </p:custDataLst>
    <p:extLst>
      <p:ext uri="{BB962C8B-B14F-4D97-AF65-F5344CB8AC3E}">
        <p14:creationId xmlns:p14="http://schemas.microsoft.com/office/powerpoint/2010/main" val="292828029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36">
            <a:extLst>
              <a:ext uri="{FF2B5EF4-FFF2-40B4-BE49-F238E27FC236}">
                <a16:creationId xmlns:a16="http://schemas.microsoft.com/office/drawing/2014/main" id="{6239F8A0-61DF-4F4D-8136-14CDF9142126}"/>
              </a:ext>
            </a:extLst>
          </p:cNvPr>
          <p:cNvSpPr>
            <a:spLocks noGrp="1"/>
          </p:cNvSpPr>
          <p:nvPr>
            <p:ph type="subTitle" idx="14"/>
          </p:nvPr>
        </p:nvSpPr>
        <p:spPr/>
        <p:txBody>
          <a:bodyPr/>
          <a:lstStyle/>
          <a:p>
            <a:endParaRPr lang="en-US" dirty="0"/>
          </a:p>
        </p:txBody>
      </p:sp>
      <p:sp>
        <p:nvSpPr>
          <p:cNvPr id="8" name="Slide Number Placeholder 7">
            <a:extLst>
              <a:ext uri="{FF2B5EF4-FFF2-40B4-BE49-F238E27FC236}">
                <a16:creationId xmlns:a16="http://schemas.microsoft.com/office/drawing/2014/main" id="{E3BDAA91-E407-4DC2-B77F-42849E1CD117}"/>
              </a:ext>
            </a:extLst>
          </p:cNvPr>
          <p:cNvSpPr>
            <a:spLocks noGrp="1"/>
          </p:cNvSpPr>
          <p:nvPr>
            <p:ph type="sldNum" sz="quarter" idx="4"/>
          </p:nvPr>
        </p:nvSpPr>
        <p:spPr>
          <a:xfrm>
            <a:off x="11094180" y="6552214"/>
            <a:ext cx="567595" cy="131235"/>
          </a:xfrm>
        </p:spPr>
        <p:txBody>
          <a:bodyPr/>
          <a:lstStyle/>
          <a:p>
            <a:fld id="{2490C926-4C7A-4456-B603-8FB00524CD8E}" type="slidenum">
              <a:rPr lang="en-GB" smtClean="0"/>
              <a:pPr/>
              <a:t>5</a:t>
            </a:fld>
            <a:endParaRPr lang="en-GB" dirty="0"/>
          </a:p>
        </p:txBody>
      </p:sp>
      <p:sp>
        <p:nvSpPr>
          <p:cNvPr id="2" name="Title 34">
            <a:extLst>
              <a:ext uri="{FF2B5EF4-FFF2-40B4-BE49-F238E27FC236}">
                <a16:creationId xmlns:a16="http://schemas.microsoft.com/office/drawing/2014/main" id="{F99FEC3D-540A-0D2E-80AC-4466AAAC3BE3}"/>
              </a:ext>
            </a:extLst>
          </p:cNvPr>
          <p:cNvSpPr>
            <a:spLocks noGrp="1"/>
          </p:cNvSpPr>
          <p:nvPr>
            <p:ph type="title"/>
          </p:nvPr>
        </p:nvSpPr>
        <p:spPr>
          <a:xfrm>
            <a:off x="526915" y="529167"/>
            <a:ext cx="11134998" cy="461665"/>
          </a:xfrm>
        </p:spPr>
        <p:txBody>
          <a:bodyPr/>
          <a:lstStyle/>
          <a:p>
            <a:r>
              <a:rPr lang="en-US" dirty="0">
                <a:solidFill>
                  <a:schemeClr val="tx1"/>
                </a:solidFill>
              </a:rPr>
              <a:t>Scenario B</a:t>
            </a:r>
          </a:p>
        </p:txBody>
      </p:sp>
      <p:pic>
        <p:nvPicPr>
          <p:cNvPr id="4" name="Picture 3" descr="A blue oval with green and white logo&#10;&#10;Description automatically generated">
            <a:extLst>
              <a:ext uri="{FF2B5EF4-FFF2-40B4-BE49-F238E27FC236}">
                <a16:creationId xmlns:a16="http://schemas.microsoft.com/office/drawing/2014/main" id="{CA703538-1754-F38E-4E04-DB1ABDDA9D1A}"/>
              </a:ext>
            </a:extLst>
          </p:cNvPr>
          <p:cNvPicPr>
            <a:picLocks noChangeAspect="1"/>
          </p:cNvPicPr>
          <p:nvPr/>
        </p:nvPicPr>
        <p:blipFill rotWithShape="1">
          <a:blip r:embed="rId5"/>
          <a:srcRect l="32735" t="9594" r="32073" b="14439"/>
          <a:stretch/>
        </p:blipFill>
        <p:spPr>
          <a:xfrm>
            <a:off x="578592" y="2019611"/>
            <a:ext cx="1182697" cy="1336010"/>
          </a:xfrm>
          <a:prstGeom prst="rect">
            <a:avLst/>
          </a:prstGeom>
        </p:spPr>
      </p:pic>
      <p:pic>
        <p:nvPicPr>
          <p:cNvPr id="6" name="Picture 5" descr="A logo of a building&#10;&#10;Description automatically generated">
            <a:extLst>
              <a:ext uri="{FF2B5EF4-FFF2-40B4-BE49-F238E27FC236}">
                <a16:creationId xmlns:a16="http://schemas.microsoft.com/office/drawing/2014/main" id="{2432EFBA-352C-4FA3-F3A9-7EFA7A6F2255}"/>
              </a:ext>
            </a:extLst>
          </p:cNvPr>
          <p:cNvPicPr>
            <a:picLocks noChangeAspect="1"/>
          </p:cNvPicPr>
          <p:nvPr/>
        </p:nvPicPr>
        <p:blipFill rotWithShape="1">
          <a:blip r:embed="rId6"/>
          <a:srcRect l="59413" t="22664" r="12661" b="21606"/>
          <a:stretch/>
        </p:blipFill>
        <p:spPr>
          <a:xfrm>
            <a:off x="3808059" y="2041280"/>
            <a:ext cx="1228933" cy="1325175"/>
          </a:xfrm>
          <a:prstGeom prst="rect">
            <a:avLst/>
          </a:prstGeom>
        </p:spPr>
      </p:pic>
      <p:pic>
        <p:nvPicPr>
          <p:cNvPr id="9" name="Picture 8" descr="A logo with a tree and text&#10;&#10;Description automatically generated">
            <a:extLst>
              <a:ext uri="{FF2B5EF4-FFF2-40B4-BE49-F238E27FC236}">
                <a16:creationId xmlns:a16="http://schemas.microsoft.com/office/drawing/2014/main" id="{F7B746A0-AE6B-BF98-804C-94EDADDEF085}"/>
              </a:ext>
            </a:extLst>
          </p:cNvPr>
          <p:cNvPicPr>
            <a:picLocks noChangeAspect="1"/>
          </p:cNvPicPr>
          <p:nvPr/>
        </p:nvPicPr>
        <p:blipFill rotWithShape="1">
          <a:blip r:embed="rId7"/>
          <a:srcRect l="31394" t="19261" r="29635" b="13995"/>
          <a:stretch/>
        </p:blipFill>
        <p:spPr>
          <a:xfrm>
            <a:off x="5167924" y="2041280"/>
            <a:ext cx="1423580" cy="1325175"/>
          </a:xfrm>
          <a:prstGeom prst="rect">
            <a:avLst/>
          </a:prstGeom>
        </p:spPr>
      </p:pic>
      <p:pic>
        <p:nvPicPr>
          <p:cNvPr id="11" name="Picture 10" descr="A blue rectangular object with white text&#10;&#10;Description automatically generated">
            <a:extLst>
              <a:ext uri="{FF2B5EF4-FFF2-40B4-BE49-F238E27FC236}">
                <a16:creationId xmlns:a16="http://schemas.microsoft.com/office/drawing/2014/main" id="{2033BA64-2934-DD94-5018-F12F3D352029}"/>
              </a:ext>
            </a:extLst>
          </p:cNvPr>
          <p:cNvPicPr>
            <a:picLocks noChangeAspect="1"/>
          </p:cNvPicPr>
          <p:nvPr/>
        </p:nvPicPr>
        <p:blipFill rotWithShape="1">
          <a:blip r:embed="rId6"/>
          <a:srcRect l="13012" t="24033" r="48129" b="22135"/>
          <a:stretch/>
        </p:blipFill>
        <p:spPr>
          <a:xfrm>
            <a:off x="1892221" y="2030446"/>
            <a:ext cx="1784906" cy="1336009"/>
          </a:xfrm>
          <a:prstGeom prst="rect">
            <a:avLst/>
          </a:prstGeom>
        </p:spPr>
      </p:pic>
      <p:sp>
        <p:nvSpPr>
          <p:cNvPr id="13" name="Rectangle 12">
            <a:extLst>
              <a:ext uri="{FF2B5EF4-FFF2-40B4-BE49-F238E27FC236}">
                <a16:creationId xmlns:a16="http://schemas.microsoft.com/office/drawing/2014/main" id="{903F1A98-DE40-C8BA-7BC4-1CEBD053AB5B}"/>
              </a:ext>
            </a:extLst>
          </p:cNvPr>
          <p:cNvSpPr/>
          <p:nvPr/>
        </p:nvSpPr>
        <p:spPr>
          <a:xfrm>
            <a:off x="6751233" y="2050363"/>
            <a:ext cx="3696998" cy="1307009"/>
          </a:xfrm>
          <a:prstGeom prst="rect">
            <a:avLst/>
          </a:prstGeom>
          <a:solidFill>
            <a:schemeClr val="accent1">
              <a:alpha val="0"/>
            </a:schemeClr>
          </a:solidFill>
          <a:ln w="3810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5" name="Picture 14" descr="A red sign with text&#10;&#10;Description automatically generated">
            <a:extLst>
              <a:ext uri="{FF2B5EF4-FFF2-40B4-BE49-F238E27FC236}">
                <a16:creationId xmlns:a16="http://schemas.microsoft.com/office/drawing/2014/main" id="{B5683AA7-F90A-D661-CA39-01E0765981CE}"/>
              </a:ext>
            </a:extLst>
          </p:cNvPr>
          <p:cNvPicPr>
            <a:picLocks noChangeAspect="1"/>
          </p:cNvPicPr>
          <p:nvPr/>
        </p:nvPicPr>
        <p:blipFill>
          <a:blip r:embed="rId8"/>
          <a:stretch>
            <a:fillRect/>
          </a:stretch>
        </p:blipFill>
        <p:spPr>
          <a:xfrm>
            <a:off x="6808929" y="2190092"/>
            <a:ext cx="1018601" cy="956866"/>
          </a:xfrm>
          <a:prstGeom prst="rect">
            <a:avLst/>
          </a:prstGeom>
        </p:spPr>
      </p:pic>
      <p:pic>
        <p:nvPicPr>
          <p:cNvPr id="17" name="Picture 16" descr="A blue and green logo&#10;&#10;Description automatically generated">
            <a:extLst>
              <a:ext uri="{FF2B5EF4-FFF2-40B4-BE49-F238E27FC236}">
                <a16:creationId xmlns:a16="http://schemas.microsoft.com/office/drawing/2014/main" id="{4FA55FE9-75AA-A059-9EB1-1A9615607753}"/>
              </a:ext>
            </a:extLst>
          </p:cNvPr>
          <p:cNvPicPr>
            <a:picLocks noChangeAspect="1"/>
          </p:cNvPicPr>
          <p:nvPr/>
        </p:nvPicPr>
        <p:blipFill>
          <a:blip r:embed="rId9"/>
          <a:stretch>
            <a:fillRect/>
          </a:stretch>
        </p:blipFill>
        <p:spPr>
          <a:xfrm>
            <a:off x="7830534" y="2189950"/>
            <a:ext cx="1205276" cy="949035"/>
          </a:xfrm>
          <a:prstGeom prst="rect">
            <a:avLst/>
          </a:prstGeom>
        </p:spPr>
      </p:pic>
      <p:pic>
        <p:nvPicPr>
          <p:cNvPr id="20" name="Picture 19" descr="A blue square with black text&#10;&#10;Description automatically generated">
            <a:extLst>
              <a:ext uri="{FF2B5EF4-FFF2-40B4-BE49-F238E27FC236}">
                <a16:creationId xmlns:a16="http://schemas.microsoft.com/office/drawing/2014/main" id="{16D9F5CC-57EE-DE81-B9F4-4B72328CCFD8}"/>
              </a:ext>
            </a:extLst>
          </p:cNvPr>
          <p:cNvPicPr>
            <a:picLocks noChangeAspect="1"/>
          </p:cNvPicPr>
          <p:nvPr/>
        </p:nvPicPr>
        <p:blipFill>
          <a:blip r:embed="rId10"/>
          <a:stretch>
            <a:fillRect/>
          </a:stretch>
        </p:blipFill>
        <p:spPr>
          <a:xfrm>
            <a:off x="9034267" y="2189124"/>
            <a:ext cx="1345817" cy="949719"/>
          </a:xfrm>
          <a:prstGeom prst="rect">
            <a:avLst/>
          </a:prstGeom>
        </p:spPr>
      </p:pic>
      <p:pic>
        <p:nvPicPr>
          <p:cNvPr id="3" name="Picture 2">
            <a:extLst>
              <a:ext uri="{FF2B5EF4-FFF2-40B4-BE49-F238E27FC236}">
                <a16:creationId xmlns:a16="http://schemas.microsoft.com/office/drawing/2014/main" id="{A917E21C-AAB1-04BD-44D7-337F199FCA2E}"/>
              </a:ext>
            </a:extLst>
          </p:cNvPr>
          <p:cNvPicPr>
            <a:picLocks noChangeAspect="1"/>
          </p:cNvPicPr>
          <p:nvPr/>
        </p:nvPicPr>
        <p:blipFill>
          <a:blip r:embed="rId11"/>
          <a:stretch>
            <a:fillRect/>
          </a:stretch>
        </p:blipFill>
        <p:spPr>
          <a:xfrm>
            <a:off x="1895856" y="3138675"/>
            <a:ext cx="1508960" cy="126476"/>
          </a:xfrm>
          <a:prstGeom prst="rect">
            <a:avLst/>
          </a:prstGeom>
        </p:spPr>
      </p:pic>
    </p:spTree>
    <p:custDataLst>
      <p:custData r:id="rId1"/>
      <p:custData r:id="rId2"/>
    </p:custDataLst>
    <p:extLst>
      <p:ext uri="{BB962C8B-B14F-4D97-AF65-F5344CB8AC3E}">
        <p14:creationId xmlns:p14="http://schemas.microsoft.com/office/powerpoint/2010/main" val="139503695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ubtitle 36">
            <a:extLst>
              <a:ext uri="{FF2B5EF4-FFF2-40B4-BE49-F238E27FC236}">
                <a16:creationId xmlns:a16="http://schemas.microsoft.com/office/drawing/2014/main" id="{6239F8A0-61DF-4F4D-8136-14CDF9142126}"/>
              </a:ext>
            </a:extLst>
          </p:cNvPr>
          <p:cNvSpPr>
            <a:spLocks noGrp="1"/>
          </p:cNvSpPr>
          <p:nvPr>
            <p:ph type="subTitle" idx="14"/>
          </p:nvPr>
        </p:nvSpPr>
        <p:spPr/>
        <p:txBody>
          <a:bodyPr/>
          <a:lstStyle/>
          <a:p>
            <a:endParaRPr lang="en-US" dirty="0"/>
          </a:p>
        </p:txBody>
      </p:sp>
      <p:sp>
        <p:nvSpPr>
          <p:cNvPr id="8" name="Slide Number Placeholder 7">
            <a:extLst>
              <a:ext uri="{FF2B5EF4-FFF2-40B4-BE49-F238E27FC236}">
                <a16:creationId xmlns:a16="http://schemas.microsoft.com/office/drawing/2014/main" id="{E3BDAA91-E407-4DC2-B77F-42849E1CD117}"/>
              </a:ext>
            </a:extLst>
          </p:cNvPr>
          <p:cNvSpPr>
            <a:spLocks noGrp="1"/>
          </p:cNvSpPr>
          <p:nvPr>
            <p:ph type="sldNum" sz="quarter" idx="4"/>
          </p:nvPr>
        </p:nvSpPr>
        <p:spPr>
          <a:xfrm>
            <a:off x="11094180" y="6552214"/>
            <a:ext cx="567595" cy="131235"/>
          </a:xfrm>
        </p:spPr>
        <p:txBody>
          <a:bodyPr/>
          <a:lstStyle/>
          <a:p>
            <a:fld id="{2490C926-4C7A-4456-B603-8FB00524CD8E}" type="slidenum">
              <a:rPr lang="en-GB" smtClean="0"/>
              <a:pPr/>
              <a:t>6</a:t>
            </a:fld>
            <a:endParaRPr lang="en-GB" dirty="0"/>
          </a:p>
        </p:txBody>
      </p:sp>
      <p:sp>
        <p:nvSpPr>
          <p:cNvPr id="2" name="Title 34">
            <a:extLst>
              <a:ext uri="{FF2B5EF4-FFF2-40B4-BE49-F238E27FC236}">
                <a16:creationId xmlns:a16="http://schemas.microsoft.com/office/drawing/2014/main" id="{F99FEC3D-540A-0D2E-80AC-4466AAAC3BE3}"/>
              </a:ext>
            </a:extLst>
          </p:cNvPr>
          <p:cNvSpPr>
            <a:spLocks noGrp="1"/>
          </p:cNvSpPr>
          <p:nvPr>
            <p:ph type="title"/>
          </p:nvPr>
        </p:nvSpPr>
        <p:spPr>
          <a:xfrm>
            <a:off x="526915" y="529167"/>
            <a:ext cx="11134998" cy="461665"/>
          </a:xfrm>
        </p:spPr>
        <p:txBody>
          <a:bodyPr/>
          <a:lstStyle/>
          <a:p>
            <a:r>
              <a:rPr lang="en-US" dirty="0">
                <a:solidFill>
                  <a:schemeClr val="tx1"/>
                </a:solidFill>
              </a:rPr>
              <a:t>Scenario C</a:t>
            </a:r>
          </a:p>
        </p:txBody>
      </p:sp>
      <p:pic>
        <p:nvPicPr>
          <p:cNvPr id="5" name="Picture 4" descr="A blue oval with green and white logo&#10;&#10;Description automatically generated">
            <a:extLst>
              <a:ext uri="{FF2B5EF4-FFF2-40B4-BE49-F238E27FC236}">
                <a16:creationId xmlns:a16="http://schemas.microsoft.com/office/drawing/2014/main" id="{2C0FACF3-2A15-2306-B732-2D4CF5D9FF12}"/>
              </a:ext>
            </a:extLst>
          </p:cNvPr>
          <p:cNvPicPr>
            <a:picLocks noChangeAspect="1"/>
          </p:cNvPicPr>
          <p:nvPr/>
        </p:nvPicPr>
        <p:blipFill rotWithShape="1">
          <a:blip r:embed="rId5"/>
          <a:srcRect l="32735" t="9594" r="32073" b="14439"/>
          <a:stretch/>
        </p:blipFill>
        <p:spPr>
          <a:xfrm>
            <a:off x="524056" y="1923878"/>
            <a:ext cx="1637165" cy="1881015"/>
          </a:xfrm>
          <a:prstGeom prst="rect">
            <a:avLst/>
          </a:prstGeom>
        </p:spPr>
      </p:pic>
      <p:pic>
        <p:nvPicPr>
          <p:cNvPr id="7" name="Picture 6" descr="A logo of a building&#10;&#10;Description automatically generated">
            <a:extLst>
              <a:ext uri="{FF2B5EF4-FFF2-40B4-BE49-F238E27FC236}">
                <a16:creationId xmlns:a16="http://schemas.microsoft.com/office/drawing/2014/main" id="{57E6D0F5-83D9-37AF-585D-D7BBF83CBCCB}"/>
              </a:ext>
            </a:extLst>
          </p:cNvPr>
          <p:cNvPicPr>
            <a:picLocks noChangeAspect="1"/>
          </p:cNvPicPr>
          <p:nvPr/>
        </p:nvPicPr>
        <p:blipFill rotWithShape="1">
          <a:blip r:embed="rId6"/>
          <a:srcRect l="59413" t="22664" r="12661" b="21606"/>
          <a:stretch/>
        </p:blipFill>
        <p:spPr>
          <a:xfrm>
            <a:off x="5362339" y="1927379"/>
            <a:ext cx="1719758" cy="1879265"/>
          </a:xfrm>
          <a:prstGeom prst="rect">
            <a:avLst/>
          </a:prstGeom>
        </p:spPr>
      </p:pic>
      <p:pic>
        <p:nvPicPr>
          <p:cNvPr id="11" name="Picture 10" descr="A blue rectangular object with white text&#10;&#10;Description automatically generated">
            <a:extLst>
              <a:ext uri="{FF2B5EF4-FFF2-40B4-BE49-F238E27FC236}">
                <a16:creationId xmlns:a16="http://schemas.microsoft.com/office/drawing/2014/main" id="{33BE402C-77D9-CA04-D683-C23B53BF1FC3}"/>
              </a:ext>
            </a:extLst>
          </p:cNvPr>
          <p:cNvPicPr>
            <a:picLocks noChangeAspect="1"/>
          </p:cNvPicPr>
          <p:nvPr/>
        </p:nvPicPr>
        <p:blipFill rotWithShape="1">
          <a:blip r:embed="rId6"/>
          <a:srcRect l="13012" t="24033" r="48129" b="22135"/>
          <a:stretch/>
        </p:blipFill>
        <p:spPr>
          <a:xfrm>
            <a:off x="2501208" y="1925628"/>
            <a:ext cx="2512054" cy="1881015"/>
          </a:xfrm>
          <a:prstGeom prst="rect">
            <a:avLst/>
          </a:prstGeom>
        </p:spPr>
      </p:pic>
      <p:pic>
        <p:nvPicPr>
          <p:cNvPr id="15" name="Picture 14" descr="A blue recycle sign with yellow arrows&#10;&#10;Description automatically generated">
            <a:extLst>
              <a:ext uri="{FF2B5EF4-FFF2-40B4-BE49-F238E27FC236}">
                <a16:creationId xmlns:a16="http://schemas.microsoft.com/office/drawing/2014/main" id="{133FC118-5D9E-6BD3-C75A-EA3F411FC7A3}"/>
              </a:ext>
            </a:extLst>
          </p:cNvPr>
          <p:cNvPicPr>
            <a:picLocks noChangeAspect="1"/>
          </p:cNvPicPr>
          <p:nvPr/>
        </p:nvPicPr>
        <p:blipFill rotWithShape="1">
          <a:blip r:embed="rId7"/>
          <a:srcRect l="20986" t="21349" r="20802" b="17861"/>
          <a:stretch/>
        </p:blipFill>
        <p:spPr>
          <a:xfrm>
            <a:off x="7423123" y="1914838"/>
            <a:ext cx="1752701" cy="1883123"/>
          </a:xfrm>
          <a:prstGeom prst="rect">
            <a:avLst/>
          </a:prstGeom>
        </p:spPr>
      </p:pic>
      <p:cxnSp>
        <p:nvCxnSpPr>
          <p:cNvPr id="18" name="Rechte verbindingslijn 52">
            <a:extLst>
              <a:ext uri="{FF2B5EF4-FFF2-40B4-BE49-F238E27FC236}">
                <a16:creationId xmlns:a16="http://schemas.microsoft.com/office/drawing/2014/main" id="{68A295B9-DCBA-A968-DBB1-31DA152A01C7}"/>
              </a:ext>
            </a:extLst>
          </p:cNvPr>
          <p:cNvCxnSpPr>
            <a:cxnSpLocks/>
          </p:cNvCxnSpPr>
          <p:nvPr/>
        </p:nvCxnSpPr>
        <p:spPr>
          <a:xfrm>
            <a:off x="557825" y="1957440"/>
            <a:ext cx="1565650" cy="178039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Rechte verbindingslijn 52">
            <a:extLst>
              <a:ext uri="{FF2B5EF4-FFF2-40B4-BE49-F238E27FC236}">
                <a16:creationId xmlns:a16="http://schemas.microsoft.com/office/drawing/2014/main" id="{A3CDBC0C-51FD-59C4-B816-0568EC1E422F}"/>
              </a:ext>
            </a:extLst>
          </p:cNvPr>
          <p:cNvCxnSpPr>
            <a:cxnSpLocks/>
          </p:cNvCxnSpPr>
          <p:nvPr/>
        </p:nvCxnSpPr>
        <p:spPr>
          <a:xfrm flipH="1">
            <a:off x="529325" y="1957440"/>
            <a:ext cx="1622651" cy="178039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46AADBD-08C7-BB47-67DE-D00F6CFBF344}"/>
              </a:ext>
            </a:extLst>
          </p:cNvPr>
          <p:cNvPicPr>
            <a:picLocks noChangeAspect="1"/>
          </p:cNvPicPr>
          <p:nvPr/>
        </p:nvPicPr>
        <p:blipFill>
          <a:blip r:embed="rId8"/>
          <a:stretch>
            <a:fillRect/>
          </a:stretch>
        </p:blipFill>
        <p:spPr>
          <a:xfrm>
            <a:off x="2841149" y="3502014"/>
            <a:ext cx="1963427" cy="180975"/>
          </a:xfrm>
          <a:prstGeom prst="rect">
            <a:avLst/>
          </a:prstGeom>
        </p:spPr>
      </p:pic>
    </p:spTree>
    <p:custDataLst>
      <p:custData r:id="rId1"/>
      <p:custData r:id="rId2"/>
    </p:custDataLst>
    <p:extLst>
      <p:ext uri="{BB962C8B-B14F-4D97-AF65-F5344CB8AC3E}">
        <p14:creationId xmlns:p14="http://schemas.microsoft.com/office/powerpoint/2010/main" val="184543555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A1F142-7643-53AA-41FE-1414C6A0547B}"/>
              </a:ext>
            </a:extLst>
          </p:cNvPr>
          <p:cNvSpPr>
            <a:spLocks noGrp="1"/>
          </p:cNvSpPr>
          <p:nvPr>
            <p:ph idx="1"/>
          </p:nvPr>
        </p:nvSpPr>
        <p:spPr/>
        <p:txBody>
          <a:bodyPr vert="horz" lIns="0" tIns="0" rIns="0" bIns="0" rtlCol="0" anchor="t">
            <a:noAutofit/>
          </a:bodyPr>
          <a:lstStyle/>
          <a:p>
            <a:endParaRPr lang="en-GB" dirty="0"/>
          </a:p>
          <a:p>
            <a:endParaRPr lang="en-GB" dirty="0"/>
          </a:p>
          <a:p>
            <a:r>
              <a:rPr lang="en-GB" dirty="0">
                <a:solidFill>
                  <a:schemeClr val="tx1"/>
                </a:solidFill>
              </a:rPr>
              <a:t>Scenario A</a:t>
            </a:r>
            <a:endParaRPr lang="en-GB" dirty="0">
              <a:solidFill>
                <a:schemeClr val="tx1"/>
              </a:solidFill>
              <a:cs typeface="Arial"/>
            </a:endParaRPr>
          </a:p>
          <a:p>
            <a:endParaRPr lang="en-GB" dirty="0"/>
          </a:p>
          <a:p>
            <a:endParaRPr lang="en-GB" dirty="0"/>
          </a:p>
          <a:p>
            <a:endParaRPr lang="en-GB" dirty="0"/>
          </a:p>
          <a:p>
            <a:endParaRPr lang="en-GB" dirty="0"/>
          </a:p>
          <a:p>
            <a:endParaRPr lang="en-GB" dirty="0">
              <a:solidFill>
                <a:schemeClr val="tx1"/>
              </a:solidFill>
              <a:cs typeface="Arial"/>
            </a:endParaRPr>
          </a:p>
          <a:p>
            <a:r>
              <a:rPr lang="en-GB" dirty="0">
                <a:solidFill>
                  <a:schemeClr val="tx1"/>
                </a:solidFill>
              </a:rPr>
              <a:t>Scenario B</a:t>
            </a:r>
            <a:endParaRPr lang="en-GB" dirty="0">
              <a:solidFill>
                <a:schemeClr val="tx1"/>
              </a:solidFill>
              <a:cs typeface="Arial"/>
            </a:endParaRPr>
          </a:p>
          <a:p>
            <a:endParaRPr lang="en-GB" dirty="0"/>
          </a:p>
          <a:p>
            <a:endParaRPr lang="en-GB" dirty="0"/>
          </a:p>
          <a:p>
            <a:endParaRPr lang="en-GB" dirty="0"/>
          </a:p>
          <a:p>
            <a:endParaRPr lang="en-GB" dirty="0"/>
          </a:p>
          <a:p>
            <a:endParaRPr lang="en-GB" dirty="0"/>
          </a:p>
          <a:p>
            <a:r>
              <a:rPr lang="en-GB" dirty="0">
                <a:solidFill>
                  <a:schemeClr val="tx1"/>
                </a:solidFill>
              </a:rPr>
              <a:t>Scenario C</a:t>
            </a:r>
            <a:endParaRPr lang="en-GB" dirty="0">
              <a:solidFill>
                <a:schemeClr val="tx1"/>
              </a:solidFill>
              <a:cs typeface="Arial"/>
            </a:endParaRPr>
          </a:p>
        </p:txBody>
      </p:sp>
      <p:sp>
        <p:nvSpPr>
          <p:cNvPr id="3" name="Subtitle 2">
            <a:extLst>
              <a:ext uri="{FF2B5EF4-FFF2-40B4-BE49-F238E27FC236}">
                <a16:creationId xmlns:a16="http://schemas.microsoft.com/office/drawing/2014/main" id="{E4672665-268B-5D6F-9FC2-8B6F406A41B5}"/>
              </a:ext>
            </a:extLst>
          </p:cNvPr>
          <p:cNvSpPr>
            <a:spLocks noGrp="1"/>
          </p:cNvSpPr>
          <p:nvPr>
            <p:ph type="subTitle" idx="14"/>
          </p:nvPr>
        </p:nvSpPr>
        <p:spPr/>
        <p:txBody>
          <a:bodyPr/>
          <a:lstStyle/>
          <a:p>
            <a:endParaRPr lang="en-GB" dirty="0"/>
          </a:p>
        </p:txBody>
      </p:sp>
      <p:sp>
        <p:nvSpPr>
          <p:cNvPr id="4" name="Title 3">
            <a:extLst>
              <a:ext uri="{FF2B5EF4-FFF2-40B4-BE49-F238E27FC236}">
                <a16:creationId xmlns:a16="http://schemas.microsoft.com/office/drawing/2014/main" id="{D56BFE44-5D2D-BD4B-8167-96012E7A7406}"/>
              </a:ext>
            </a:extLst>
          </p:cNvPr>
          <p:cNvSpPr>
            <a:spLocks noGrp="1"/>
          </p:cNvSpPr>
          <p:nvPr>
            <p:ph type="title"/>
          </p:nvPr>
        </p:nvSpPr>
        <p:spPr/>
        <p:txBody>
          <a:bodyPr/>
          <a:lstStyle/>
          <a:p>
            <a:r>
              <a:rPr lang="en-GB" dirty="0" err="1">
                <a:solidFill>
                  <a:schemeClr val="tx1"/>
                </a:solidFill>
              </a:rPr>
              <a:t>Overzicht</a:t>
            </a:r>
            <a:r>
              <a:rPr lang="en-GB" dirty="0">
                <a:solidFill>
                  <a:schemeClr val="tx1"/>
                </a:solidFill>
              </a:rPr>
              <a:t> scenario’s </a:t>
            </a:r>
          </a:p>
        </p:txBody>
      </p:sp>
      <p:pic>
        <p:nvPicPr>
          <p:cNvPr id="5" name="Picture 4" descr="A blue oval with green and white logo&#10;&#10;Description automatically generated">
            <a:extLst>
              <a:ext uri="{FF2B5EF4-FFF2-40B4-BE49-F238E27FC236}">
                <a16:creationId xmlns:a16="http://schemas.microsoft.com/office/drawing/2014/main" id="{261B86A9-64A7-7C82-5607-67ABC62DB21E}"/>
              </a:ext>
            </a:extLst>
          </p:cNvPr>
          <p:cNvPicPr>
            <a:picLocks noChangeAspect="1"/>
          </p:cNvPicPr>
          <p:nvPr/>
        </p:nvPicPr>
        <p:blipFill rotWithShape="1">
          <a:blip r:embed="rId2"/>
          <a:srcRect l="32735" t="9594" r="32073" b="14439"/>
          <a:stretch/>
        </p:blipFill>
        <p:spPr>
          <a:xfrm>
            <a:off x="2287391" y="1701800"/>
            <a:ext cx="1182697" cy="1336010"/>
          </a:xfrm>
          <a:prstGeom prst="rect">
            <a:avLst/>
          </a:prstGeom>
        </p:spPr>
      </p:pic>
      <p:pic>
        <p:nvPicPr>
          <p:cNvPr id="6" name="Picture 5">
            <a:extLst>
              <a:ext uri="{FF2B5EF4-FFF2-40B4-BE49-F238E27FC236}">
                <a16:creationId xmlns:a16="http://schemas.microsoft.com/office/drawing/2014/main" id="{EDC755FF-22F4-2DC8-3A6A-A65F83CB8C6A}"/>
              </a:ext>
            </a:extLst>
          </p:cNvPr>
          <p:cNvPicPr>
            <a:picLocks noChangeAspect="1"/>
          </p:cNvPicPr>
          <p:nvPr/>
        </p:nvPicPr>
        <p:blipFill rotWithShape="1">
          <a:blip r:embed="rId3"/>
          <a:srcRect l="59413" t="22664" r="12661" b="21606"/>
          <a:stretch/>
        </p:blipFill>
        <p:spPr>
          <a:xfrm>
            <a:off x="5516858" y="1723469"/>
            <a:ext cx="1228933" cy="1325175"/>
          </a:xfrm>
          <a:prstGeom prst="rect">
            <a:avLst/>
          </a:prstGeom>
        </p:spPr>
      </p:pic>
      <p:pic>
        <p:nvPicPr>
          <p:cNvPr id="7" name="Picture 6">
            <a:extLst>
              <a:ext uri="{FF2B5EF4-FFF2-40B4-BE49-F238E27FC236}">
                <a16:creationId xmlns:a16="http://schemas.microsoft.com/office/drawing/2014/main" id="{5598E68A-1D57-0ACE-4D0A-499361E11946}"/>
              </a:ext>
            </a:extLst>
          </p:cNvPr>
          <p:cNvPicPr>
            <a:picLocks noChangeAspect="1"/>
          </p:cNvPicPr>
          <p:nvPr/>
        </p:nvPicPr>
        <p:blipFill rotWithShape="1">
          <a:blip r:embed="rId4"/>
          <a:srcRect l="31394" t="19261" r="29635" b="13995"/>
          <a:stretch/>
        </p:blipFill>
        <p:spPr>
          <a:xfrm>
            <a:off x="6876723" y="1723469"/>
            <a:ext cx="1423580" cy="1325175"/>
          </a:xfrm>
          <a:prstGeom prst="rect">
            <a:avLst/>
          </a:prstGeom>
        </p:spPr>
      </p:pic>
      <p:pic>
        <p:nvPicPr>
          <p:cNvPr id="8" name="Picture 7">
            <a:extLst>
              <a:ext uri="{FF2B5EF4-FFF2-40B4-BE49-F238E27FC236}">
                <a16:creationId xmlns:a16="http://schemas.microsoft.com/office/drawing/2014/main" id="{A7D6CF64-F851-45DD-7AE8-7361D46B54B6}"/>
              </a:ext>
            </a:extLst>
          </p:cNvPr>
          <p:cNvPicPr>
            <a:picLocks noChangeAspect="1"/>
          </p:cNvPicPr>
          <p:nvPr/>
        </p:nvPicPr>
        <p:blipFill rotWithShape="1">
          <a:blip r:embed="rId3"/>
          <a:srcRect l="13012" t="24033" r="48129" b="22135"/>
          <a:stretch/>
        </p:blipFill>
        <p:spPr>
          <a:xfrm>
            <a:off x="3601020" y="1712635"/>
            <a:ext cx="1784906" cy="1336009"/>
          </a:xfrm>
          <a:prstGeom prst="rect">
            <a:avLst/>
          </a:prstGeom>
        </p:spPr>
      </p:pic>
      <p:pic>
        <p:nvPicPr>
          <p:cNvPr id="9" name="Picture 8" descr="A blue oval with green and white logo&#10;&#10;Description automatically generated">
            <a:extLst>
              <a:ext uri="{FF2B5EF4-FFF2-40B4-BE49-F238E27FC236}">
                <a16:creationId xmlns:a16="http://schemas.microsoft.com/office/drawing/2014/main" id="{07DC9775-DECE-8DDC-3D90-6B40409213D1}"/>
              </a:ext>
            </a:extLst>
          </p:cNvPr>
          <p:cNvPicPr>
            <a:picLocks noChangeAspect="1"/>
          </p:cNvPicPr>
          <p:nvPr/>
        </p:nvPicPr>
        <p:blipFill rotWithShape="1">
          <a:blip r:embed="rId2"/>
          <a:srcRect l="32735" t="9594" r="32073" b="14439"/>
          <a:stretch/>
        </p:blipFill>
        <p:spPr>
          <a:xfrm>
            <a:off x="2287391" y="3245876"/>
            <a:ext cx="1182697" cy="1336010"/>
          </a:xfrm>
          <a:prstGeom prst="rect">
            <a:avLst/>
          </a:prstGeom>
        </p:spPr>
      </p:pic>
      <p:pic>
        <p:nvPicPr>
          <p:cNvPr id="10" name="Picture 9">
            <a:extLst>
              <a:ext uri="{FF2B5EF4-FFF2-40B4-BE49-F238E27FC236}">
                <a16:creationId xmlns:a16="http://schemas.microsoft.com/office/drawing/2014/main" id="{C2BD41B3-76BB-9571-D7D3-7288EAEC1167}"/>
              </a:ext>
            </a:extLst>
          </p:cNvPr>
          <p:cNvPicPr>
            <a:picLocks noChangeAspect="1"/>
          </p:cNvPicPr>
          <p:nvPr/>
        </p:nvPicPr>
        <p:blipFill rotWithShape="1">
          <a:blip r:embed="rId3"/>
          <a:srcRect l="59413" t="22664" r="12661" b="21606"/>
          <a:stretch/>
        </p:blipFill>
        <p:spPr>
          <a:xfrm>
            <a:off x="5516858" y="3267545"/>
            <a:ext cx="1228933" cy="1325175"/>
          </a:xfrm>
          <a:prstGeom prst="rect">
            <a:avLst/>
          </a:prstGeom>
        </p:spPr>
      </p:pic>
      <p:pic>
        <p:nvPicPr>
          <p:cNvPr id="11" name="Picture 10">
            <a:extLst>
              <a:ext uri="{FF2B5EF4-FFF2-40B4-BE49-F238E27FC236}">
                <a16:creationId xmlns:a16="http://schemas.microsoft.com/office/drawing/2014/main" id="{91C27D1F-F6E2-C9C6-9746-4FC5EDC77F9D}"/>
              </a:ext>
            </a:extLst>
          </p:cNvPr>
          <p:cNvPicPr>
            <a:picLocks noChangeAspect="1"/>
          </p:cNvPicPr>
          <p:nvPr/>
        </p:nvPicPr>
        <p:blipFill rotWithShape="1">
          <a:blip r:embed="rId4"/>
          <a:srcRect l="31394" t="19261" r="29635" b="13995"/>
          <a:stretch/>
        </p:blipFill>
        <p:spPr>
          <a:xfrm>
            <a:off x="6876723" y="3267545"/>
            <a:ext cx="1423580" cy="1325175"/>
          </a:xfrm>
          <a:prstGeom prst="rect">
            <a:avLst/>
          </a:prstGeom>
        </p:spPr>
      </p:pic>
      <p:pic>
        <p:nvPicPr>
          <p:cNvPr id="12" name="Picture 11">
            <a:extLst>
              <a:ext uri="{FF2B5EF4-FFF2-40B4-BE49-F238E27FC236}">
                <a16:creationId xmlns:a16="http://schemas.microsoft.com/office/drawing/2014/main" id="{66BD89C5-BDDA-3AA7-4739-7769EED1A8C5}"/>
              </a:ext>
            </a:extLst>
          </p:cNvPr>
          <p:cNvPicPr>
            <a:picLocks noChangeAspect="1"/>
          </p:cNvPicPr>
          <p:nvPr/>
        </p:nvPicPr>
        <p:blipFill rotWithShape="1">
          <a:blip r:embed="rId3"/>
          <a:srcRect l="13012" t="24033" r="48129" b="22135"/>
          <a:stretch/>
        </p:blipFill>
        <p:spPr>
          <a:xfrm>
            <a:off x="3601020" y="3256711"/>
            <a:ext cx="1784906" cy="1336009"/>
          </a:xfrm>
          <a:prstGeom prst="rect">
            <a:avLst/>
          </a:prstGeom>
        </p:spPr>
      </p:pic>
      <p:sp>
        <p:nvSpPr>
          <p:cNvPr id="13" name="Rectangle 12">
            <a:extLst>
              <a:ext uri="{FF2B5EF4-FFF2-40B4-BE49-F238E27FC236}">
                <a16:creationId xmlns:a16="http://schemas.microsoft.com/office/drawing/2014/main" id="{936F4274-8674-1F0B-9FF9-D7B68013E7EF}"/>
              </a:ext>
            </a:extLst>
          </p:cNvPr>
          <p:cNvSpPr/>
          <p:nvPr/>
        </p:nvSpPr>
        <p:spPr>
          <a:xfrm>
            <a:off x="8460032" y="3267545"/>
            <a:ext cx="3624284" cy="1325175"/>
          </a:xfrm>
          <a:prstGeom prst="rect">
            <a:avLst/>
          </a:prstGeom>
          <a:solidFill>
            <a:schemeClr val="accent1">
              <a:alpha val="0"/>
            </a:schemeClr>
          </a:solidFill>
          <a:ln w="3810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Picture 13">
            <a:extLst>
              <a:ext uri="{FF2B5EF4-FFF2-40B4-BE49-F238E27FC236}">
                <a16:creationId xmlns:a16="http://schemas.microsoft.com/office/drawing/2014/main" id="{611F36A0-0599-33BB-06D1-452379277FBD}"/>
              </a:ext>
            </a:extLst>
          </p:cNvPr>
          <p:cNvPicPr>
            <a:picLocks noChangeAspect="1"/>
          </p:cNvPicPr>
          <p:nvPr/>
        </p:nvPicPr>
        <p:blipFill>
          <a:blip r:embed="rId5"/>
          <a:stretch>
            <a:fillRect/>
          </a:stretch>
        </p:blipFill>
        <p:spPr>
          <a:xfrm>
            <a:off x="8517728" y="3416357"/>
            <a:ext cx="1018601" cy="956866"/>
          </a:xfrm>
          <a:prstGeom prst="rect">
            <a:avLst/>
          </a:prstGeom>
        </p:spPr>
      </p:pic>
      <p:pic>
        <p:nvPicPr>
          <p:cNvPr id="15" name="Picture 14">
            <a:extLst>
              <a:ext uri="{FF2B5EF4-FFF2-40B4-BE49-F238E27FC236}">
                <a16:creationId xmlns:a16="http://schemas.microsoft.com/office/drawing/2014/main" id="{EEC25ED2-DAF9-6B2B-364F-9ED3F09FCC25}"/>
              </a:ext>
            </a:extLst>
          </p:cNvPr>
          <p:cNvPicPr>
            <a:picLocks noChangeAspect="1"/>
          </p:cNvPicPr>
          <p:nvPr/>
        </p:nvPicPr>
        <p:blipFill>
          <a:blip r:embed="rId6"/>
          <a:stretch>
            <a:fillRect/>
          </a:stretch>
        </p:blipFill>
        <p:spPr>
          <a:xfrm>
            <a:off x="9548422" y="3443465"/>
            <a:ext cx="1287080" cy="1021702"/>
          </a:xfrm>
          <a:prstGeom prst="rect">
            <a:avLst/>
          </a:prstGeom>
        </p:spPr>
      </p:pic>
      <p:pic>
        <p:nvPicPr>
          <p:cNvPr id="16" name="Picture 15">
            <a:extLst>
              <a:ext uri="{FF2B5EF4-FFF2-40B4-BE49-F238E27FC236}">
                <a16:creationId xmlns:a16="http://schemas.microsoft.com/office/drawing/2014/main" id="{A203FDF0-9850-92ED-E59A-DCD94DF5FD68}"/>
              </a:ext>
            </a:extLst>
          </p:cNvPr>
          <p:cNvPicPr>
            <a:picLocks noChangeAspect="1"/>
          </p:cNvPicPr>
          <p:nvPr/>
        </p:nvPicPr>
        <p:blipFill>
          <a:blip r:embed="rId7"/>
          <a:stretch>
            <a:fillRect/>
          </a:stretch>
        </p:blipFill>
        <p:spPr>
          <a:xfrm>
            <a:off x="10879406" y="3524390"/>
            <a:ext cx="1018601" cy="740800"/>
          </a:xfrm>
          <a:prstGeom prst="rect">
            <a:avLst/>
          </a:prstGeom>
        </p:spPr>
      </p:pic>
      <p:pic>
        <p:nvPicPr>
          <p:cNvPr id="17" name="Picture 16" descr="A blue oval with green and white logo&#10;&#10;Description automatically generated">
            <a:extLst>
              <a:ext uri="{FF2B5EF4-FFF2-40B4-BE49-F238E27FC236}">
                <a16:creationId xmlns:a16="http://schemas.microsoft.com/office/drawing/2014/main" id="{5E33299B-E264-CED6-6722-645EF17EED88}"/>
              </a:ext>
            </a:extLst>
          </p:cNvPr>
          <p:cNvPicPr>
            <a:picLocks noChangeAspect="1"/>
          </p:cNvPicPr>
          <p:nvPr/>
        </p:nvPicPr>
        <p:blipFill rotWithShape="1">
          <a:blip r:embed="rId2"/>
          <a:srcRect l="32735" t="9594" r="32073" b="14439"/>
          <a:stretch/>
        </p:blipFill>
        <p:spPr>
          <a:xfrm>
            <a:off x="2287391" y="4766995"/>
            <a:ext cx="1182697" cy="1336010"/>
          </a:xfrm>
          <a:prstGeom prst="rect">
            <a:avLst/>
          </a:prstGeom>
        </p:spPr>
      </p:pic>
      <p:pic>
        <p:nvPicPr>
          <p:cNvPr id="18" name="Picture 17">
            <a:extLst>
              <a:ext uri="{FF2B5EF4-FFF2-40B4-BE49-F238E27FC236}">
                <a16:creationId xmlns:a16="http://schemas.microsoft.com/office/drawing/2014/main" id="{533DE7A4-B589-FF13-6B26-C724BBBB8986}"/>
              </a:ext>
            </a:extLst>
          </p:cNvPr>
          <p:cNvPicPr>
            <a:picLocks noChangeAspect="1"/>
          </p:cNvPicPr>
          <p:nvPr/>
        </p:nvPicPr>
        <p:blipFill rotWithShape="1">
          <a:blip r:embed="rId3"/>
          <a:srcRect l="59413" t="22664" r="12661" b="21606"/>
          <a:stretch/>
        </p:blipFill>
        <p:spPr>
          <a:xfrm>
            <a:off x="5516858" y="4788664"/>
            <a:ext cx="1228933" cy="1325175"/>
          </a:xfrm>
          <a:prstGeom prst="rect">
            <a:avLst/>
          </a:prstGeom>
        </p:spPr>
      </p:pic>
      <p:pic>
        <p:nvPicPr>
          <p:cNvPr id="20" name="Picture 19">
            <a:extLst>
              <a:ext uri="{FF2B5EF4-FFF2-40B4-BE49-F238E27FC236}">
                <a16:creationId xmlns:a16="http://schemas.microsoft.com/office/drawing/2014/main" id="{635B30AB-BBC4-D4CE-9F3F-038881037F01}"/>
              </a:ext>
            </a:extLst>
          </p:cNvPr>
          <p:cNvPicPr>
            <a:picLocks noChangeAspect="1"/>
          </p:cNvPicPr>
          <p:nvPr/>
        </p:nvPicPr>
        <p:blipFill rotWithShape="1">
          <a:blip r:embed="rId3"/>
          <a:srcRect l="13012" t="24033" r="48129" b="22135"/>
          <a:stretch/>
        </p:blipFill>
        <p:spPr>
          <a:xfrm>
            <a:off x="3601020" y="4777830"/>
            <a:ext cx="1784906" cy="1336009"/>
          </a:xfrm>
          <a:prstGeom prst="rect">
            <a:avLst/>
          </a:prstGeom>
        </p:spPr>
      </p:pic>
      <p:cxnSp>
        <p:nvCxnSpPr>
          <p:cNvPr id="21" name="Rechte verbindingslijn 52">
            <a:extLst>
              <a:ext uri="{FF2B5EF4-FFF2-40B4-BE49-F238E27FC236}">
                <a16:creationId xmlns:a16="http://schemas.microsoft.com/office/drawing/2014/main" id="{B3EECF84-9D84-1F3B-9D9D-143BB5CFF298}"/>
              </a:ext>
            </a:extLst>
          </p:cNvPr>
          <p:cNvCxnSpPr>
            <a:cxnSpLocks/>
          </p:cNvCxnSpPr>
          <p:nvPr/>
        </p:nvCxnSpPr>
        <p:spPr>
          <a:xfrm>
            <a:off x="2290599" y="4777830"/>
            <a:ext cx="1100277" cy="125590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52">
            <a:extLst>
              <a:ext uri="{FF2B5EF4-FFF2-40B4-BE49-F238E27FC236}">
                <a16:creationId xmlns:a16="http://schemas.microsoft.com/office/drawing/2014/main" id="{F5B88B4C-9340-1826-8C76-F623695FD7CE}"/>
              </a:ext>
            </a:extLst>
          </p:cNvPr>
          <p:cNvCxnSpPr>
            <a:cxnSpLocks/>
          </p:cNvCxnSpPr>
          <p:nvPr/>
        </p:nvCxnSpPr>
        <p:spPr>
          <a:xfrm flipH="1">
            <a:off x="2287391" y="4777830"/>
            <a:ext cx="1169588" cy="132517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E8179605-C9E7-096A-A823-77F52DED98B3}"/>
              </a:ext>
            </a:extLst>
          </p:cNvPr>
          <p:cNvPicPr>
            <a:picLocks noChangeAspect="1"/>
          </p:cNvPicPr>
          <p:nvPr/>
        </p:nvPicPr>
        <p:blipFill rotWithShape="1">
          <a:blip r:embed="rId8"/>
          <a:srcRect l="20986" t="21349" r="20802" b="17861"/>
          <a:stretch/>
        </p:blipFill>
        <p:spPr>
          <a:xfrm>
            <a:off x="6872312" y="4747886"/>
            <a:ext cx="1252787" cy="1365367"/>
          </a:xfrm>
          <a:prstGeom prst="rect">
            <a:avLst/>
          </a:prstGeom>
        </p:spPr>
      </p:pic>
      <p:pic>
        <p:nvPicPr>
          <p:cNvPr id="19" name="Picture 18">
            <a:extLst>
              <a:ext uri="{FF2B5EF4-FFF2-40B4-BE49-F238E27FC236}">
                <a16:creationId xmlns:a16="http://schemas.microsoft.com/office/drawing/2014/main" id="{AE5A21D9-B0EF-E35E-DCF4-1C498CD73AE8}"/>
              </a:ext>
            </a:extLst>
          </p:cNvPr>
          <p:cNvPicPr>
            <a:picLocks noChangeAspect="1"/>
          </p:cNvPicPr>
          <p:nvPr/>
        </p:nvPicPr>
        <p:blipFill>
          <a:blip r:embed="rId9"/>
          <a:stretch>
            <a:fillRect/>
          </a:stretch>
        </p:blipFill>
        <p:spPr>
          <a:xfrm>
            <a:off x="3660563" y="2818591"/>
            <a:ext cx="1726496" cy="180975"/>
          </a:xfrm>
          <a:prstGeom prst="rect">
            <a:avLst/>
          </a:prstGeom>
        </p:spPr>
      </p:pic>
      <p:pic>
        <p:nvPicPr>
          <p:cNvPr id="22" name="Picture 21">
            <a:extLst>
              <a:ext uri="{FF2B5EF4-FFF2-40B4-BE49-F238E27FC236}">
                <a16:creationId xmlns:a16="http://schemas.microsoft.com/office/drawing/2014/main" id="{D26CDD51-3BE9-C973-C2D3-427B9695C06B}"/>
              </a:ext>
            </a:extLst>
          </p:cNvPr>
          <p:cNvPicPr>
            <a:picLocks noChangeAspect="1"/>
          </p:cNvPicPr>
          <p:nvPr/>
        </p:nvPicPr>
        <p:blipFill>
          <a:blip r:embed="rId9"/>
          <a:stretch>
            <a:fillRect/>
          </a:stretch>
        </p:blipFill>
        <p:spPr>
          <a:xfrm>
            <a:off x="3772642" y="4378335"/>
            <a:ext cx="1512299" cy="160564"/>
          </a:xfrm>
          <a:prstGeom prst="rect">
            <a:avLst/>
          </a:prstGeom>
        </p:spPr>
      </p:pic>
      <p:pic>
        <p:nvPicPr>
          <p:cNvPr id="23" name="Picture 22">
            <a:extLst>
              <a:ext uri="{FF2B5EF4-FFF2-40B4-BE49-F238E27FC236}">
                <a16:creationId xmlns:a16="http://schemas.microsoft.com/office/drawing/2014/main" id="{B5E839B9-260F-306E-4A1C-B4F88B6A0691}"/>
              </a:ext>
            </a:extLst>
          </p:cNvPr>
          <p:cNvPicPr>
            <a:picLocks noChangeAspect="1"/>
          </p:cNvPicPr>
          <p:nvPr/>
        </p:nvPicPr>
        <p:blipFill>
          <a:blip r:embed="rId9"/>
          <a:stretch>
            <a:fillRect/>
          </a:stretch>
        </p:blipFill>
        <p:spPr>
          <a:xfrm>
            <a:off x="3854155" y="5897342"/>
            <a:ext cx="1002306" cy="89127"/>
          </a:xfrm>
          <a:prstGeom prst="rect">
            <a:avLst/>
          </a:prstGeom>
        </p:spPr>
      </p:pic>
    </p:spTree>
    <p:extLst>
      <p:ext uri="{BB962C8B-B14F-4D97-AF65-F5344CB8AC3E}">
        <p14:creationId xmlns:p14="http://schemas.microsoft.com/office/powerpoint/2010/main" val="229465367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CCE37BE-2848-A5F0-5DEB-46D43C8F8525}"/>
              </a:ext>
            </a:extLst>
          </p:cNvPr>
          <p:cNvSpPr>
            <a:spLocks noGrp="1"/>
          </p:cNvSpPr>
          <p:nvPr>
            <p:ph type="subTitle" idx="14"/>
          </p:nvPr>
        </p:nvSpPr>
        <p:spPr/>
        <p:txBody>
          <a:bodyPr/>
          <a:lstStyle/>
          <a:p>
            <a:endParaRPr lang="nl-NL" dirty="0">
              <a:solidFill>
                <a:schemeClr val="tx1"/>
              </a:solidFill>
            </a:endParaRPr>
          </a:p>
        </p:txBody>
      </p:sp>
      <p:sp>
        <p:nvSpPr>
          <p:cNvPr id="4" name="Title 3">
            <a:extLst>
              <a:ext uri="{FF2B5EF4-FFF2-40B4-BE49-F238E27FC236}">
                <a16:creationId xmlns:a16="http://schemas.microsoft.com/office/drawing/2014/main" id="{12E9602A-42C9-9D8A-AA5E-02BB1BA70C12}"/>
              </a:ext>
            </a:extLst>
          </p:cNvPr>
          <p:cNvSpPr>
            <a:spLocks noGrp="1"/>
          </p:cNvSpPr>
          <p:nvPr>
            <p:ph type="title"/>
          </p:nvPr>
        </p:nvSpPr>
        <p:spPr/>
        <p:txBody>
          <a:bodyPr/>
          <a:lstStyle/>
          <a:p>
            <a:r>
              <a:rPr lang="nl-NL" dirty="0">
                <a:solidFill>
                  <a:schemeClr val="tx1"/>
                </a:solidFill>
              </a:rPr>
              <a:t>Scoren op basis van criteria </a:t>
            </a:r>
          </a:p>
        </p:txBody>
      </p:sp>
      <p:pic>
        <p:nvPicPr>
          <p:cNvPr id="3074" name="Picture 2">
            <a:extLst>
              <a:ext uri="{FF2B5EF4-FFF2-40B4-BE49-F238E27FC236}">
                <a16:creationId xmlns:a16="http://schemas.microsoft.com/office/drawing/2014/main" id="{7A989E4C-6A12-3C66-4902-1C81DF85585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972"/>
          <a:stretch/>
        </p:blipFill>
        <p:spPr bwMode="auto">
          <a:xfrm>
            <a:off x="34179" y="2125368"/>
            <a:ext cx="12120465" cy="3650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96251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a:extLst>
              <a:ext uri="{FF2B5EF4-FFF2-40B4-BE49-F238E27FC236}">
                <a16:creationId xmlns:a16="http://schemas.microsoft.com/office/drawing/2014/main" id="{702D1B69-1188-4D43-9D52-1A7C2F407C09}"/>
              </a:ext>
            </a:extLst>
          </p:cNvPr>
          <p:cNvSpPr>
            <a:spLocks/>
          </p:cNvSpPr>
          <p:nvPr/>
        </p:nvSpPr>
        <p:spPr>
          <a:xfrm>
            <a:off x="5208270" y="1096010"/>
            <a:ext cx="6980555" cy="5761990"/>
          </a:xfrm>
          <a:custGeom>
            <a:avLst/>
            <a:gdLst/>
            <a:ahLst/>
            <a:cxnLst/>
            <a:rect l="l" t="t" r="r" b="b"/>
            <a:pathLst>
              <a:path w="6980555" h="5761990">
                <a:moveTo>
                  <a:pt x="5767832" y="0"/>
                </a:moveTo>
                <a:lnTo>
                  <a:pt x="0" y="5761431"/>
                </a:lnTo>
                <a:lnTo>
                  <a:pt x="6980097" y="5761431"/>
                </a:lnTo>
                <a:lnTo>
                  <a:pt x="6980097" y="3224860"/>
                </a:lnTo>
                <a:lnTo>
                  <a:pt x="5767832" y="4434649"/>
                </a:lnTo>
                <a:lnTo>
                  <a:pt x="5767832" y="0"/>
                </a:lnTo>
                <a:close/>
              </a:path>
            </a:pathLst>
          </a:custGeom>
          <a:solidFill>
            <a:schemeClr val="accent1"/>
          </a:solidFill>
        </p:spPr>
        <p:txBody>
          <a:bodyPr wrap="square" lIns="0" tIns="0" rIns="0" bIns="0" rtlCol="0"/>
          <a:lstStyle/>
          <a:p>
            <a:pPr marL="0" marR="0" lvl="0" indent="0" algn="l" defTabSz="91424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custDataLst>
      <p:custData r:id="rId1"/>
      <p:custData r:id="rId2"/>
    </p:custDataLst>
    <p:extLst>
      <p:ext uri="{BB962C8B-B14F-4D97-AF65-F5344CB8AC3E}">
        <p14:creationId xmlns:p14="http://schemas.microsoft.com/office/powerpoint/2010/main" val="3678026876"/>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EMPLAFYSLIDEID" val="637970369619518019"/>
</p:tagLst>
</file>

<file path=ppt/theme/theme1.xml><?xml version="1.0" encoding="utf-8"?>
<a:theme xmlns:a="http://schemas.openxmlformats.org/drawingml/2006/main" name="Mott MacDonald Template 2022">
  <a:themeElements>
    <a:clrScheme name="MM Blue">
      <a:dk1>
        <a:srgbClr val="000000"/>
      </a:dk1>
      <a:lt1>
        <a:srgbClr val="FFFFFF"/>
      </a:lt1>
      <a:dk2>
        <a:srgbClr val="575656"/>
      </a:dk2>
      <a:lt2>
        <a:srgbClr val="EDEBE6"/>
      </a:lt2>
      <a:accent1>
        <a:srgbClr val="2B86C7"/>
      </a:accent1>
      <a:accent2>
        <a:srgbClr val="009695"/>
      </a:accent2>
      <a:accent3>
        <a:srgbClr val="41AC4C"/>
      </a:accent3>
      <a:accent4>
        <a:srgbClr val="AFC236"/>
      </a:accent4>
      <a:accent5>
        <a:srgbClr val="2FB6BC"/>
      </a:accent5>
      <a:accent6>
        <a:srgbClr val="216B99"/>
      </a:accent6>
      <a:hlink>
        <a:srgbClr val="216B99"/>
      </a:hlink>
      <a:folHlink>
        <a:srgbClr val="2B86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01_MM" id="{F30AE99B-6838-46DA-B1D2-91AC42CB6501}" vid="{DE1860A6-2B0B-4671-87D3-8AB175E35B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mso-contentType ?>
<FormTemplates xmlns="http://schemas.microsoft.com/sharepoint/v3/contenttype/forms">
  <Display>DocumentLibraryForm</Display>
  <Edit>DocumentLibraryForm</Edit>
  <New>DocumentLibraryForm</New>
</FormTemplates>
</file>

<file path=customXml/item11.xml><?xml version="1.0" encoding="utf-8"?>
<TemplafySlideFormConfiguration><![CDATA[{"formFields":[],"formDataEntries":[]}]]></TemplafySlideFormConfiguration>
</file>

<file path=customXml/item12.xml><?xml version="1.0" encoding="utf-8"?>
<TemplafySlideTemplateConfiguration><![CDATA[{"documentContentValidatorConfiguration":{"enableDocumentContentValidator":false,"documentContentValidatorVersion":0},"elementsMetadata":[],"slideId":"638271725416877688","enableDocumentContentUpdater":true,"version":"1.0"}]]></TemplafySlideTemplate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FormConfiguration><![CDATA[{"formFields":[],"formDataEntries":[]}]]></TemplafySlideFormConfiguration>
</file>

<file path=customXml/item16.xml><?xml version="1.0" encoding="utf-8"?>
<TemplafySlideFormConfiguration><![CDATA[{"formFields":[],"formDataEntries":[]}]]></TemplafySlideFormConfiguration>
</file>

<file path=customXml/item17.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18.xml><?xml version="1.0" encoding="utf-8"?>
<TemplafySlideTemplateConfiguration><![CDATA[{"elementsMetadata":[],"enableDocumentContentUpdater":true,"documentContentValidatorConfiguration":{"enableDocumentContentValidator":false,"documentContentValidatorVersion":0},"slideId":"636771722938095368","version":"1.0"}]]></TemplafySlideTemplateConfiguration>
</file>

<file path=customXml/item19.xml><?xml version="1.0" encoding="utf-8"?>
<TemplafySlideTemplateConfiguration><![CDATA[{"documentContentValidatorConfiguration":{"enableDocumentContentValidator":false,"documentContentValidatorVersion":0},"elementsMetadata":[],"slideId":"638271725416877687","enableDocumentContentUpdater":true,"version":"1.0"}]]></TemplafySlideTemplateConfiguration>
</file>

<file path=customXml/item2.xml><?xml version="1.0" encoding="utf-8"?>
<?mso-contentType ?>
<SharedContentType xmlns="Microsoft.SharePoint.Taxonomy.ContentTypeSync" SourceId="3bee4c5c-8f43-4f7f-9637-07f983ecca3d" ContentTypeId="0x0101007BD61AFCC8A643B8924AB3F7EE18260102" PreviousValue="false"/>
</file>

<file path=customXml/item20.xml><?xml version="1.0" encoding="utf-8"?>
<TemplafySlideFormConfiguration><![CDATA[{"formFields":[],"formDataEntries":[]}]]></TemplafySlideFormConfiguration>
</file>

<file path=customXml/item21.xml><?xml version="1.0" encoding="utf-8"?>
<ct:contentTypeSchema xmlns:ct="http://schemas.microsoft.com/office/2006/metadata/contentType" xmlns:ma="http://schemas.microsoft.com/office/2006/metadata/properties/metaAttributes" ct:_="" ma:_="" ma:contentTypeName="Project Document" ma:contentTypeID="0x0101007BD61AFCC8A643B8924AB3F7EE1826010200F638DC08558EC4439E0A75381D6CD791" ma:contentTypeVersion="5" ma:contentTypeDescription="Base content type for project documents" ma:contentTypeScope="" ma:versionID="f9ef745a4523b61934eebe4638c87ba7">
  <xsd:schema xmlns:xsd="http://www.w3.org/2001/XMLSchema" xmlns:xs="http://www.w3.org/2001/XMLSchema" xmlns:p="http://schemas.microsoft.com/office/2006/metadata/properties" xmlns:ns1="http://schemas.microsoft.com/sharepoint/v3" xmlns:ns2="980b2c76-4eb4-4926-991a-bb246786b55e" xmlns:ns3="8043c280-e672-43f5-886c-af9cae53c7c4" targetNamespace="http://schemas.microsoft.com/office/2006/metadata/properties" ma:root="true" ma:fieldsID="6f5eae3105f0fdc061eeb451b705e2f9" ns1:_="" ns2:_="" ns3:_="">
    <xsd:import namespace="http://schemas.microsoft.com/sharepoint/v3"/>
    <xsd:import namespace="980b2c76-4eb4-4926-991a-bb246786b55e"/>
    <xsd:import namespace="8043c280-e672-43f5-886c-af9cae53c7c4"/>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TaxKeywordTaxHTField" minOccurs="0"/>
                <xsd:element ref="ns1:AverageRating" minOccurs="0"/>
                <xsd:element ref="ns1:RatingCount" minOccurs="0"/>
                <xsd:element ref="ns1:RatedBy" minOccurs="0"/>
                <xsd:element ref="ns1:Ratings" minOccurs="0"/>
                <xsd:element ref="ns1:LikesCount" minOccurs="0"/>
                <xsd:element ref="ns1:LikedBy" minOccurs="0"/>
                <xsd:element ref="ns2:LastDateSharedToProjectMemory" minOccurs="0"/>
                <xsd:element ref="ns2:LastVersionSharedToProjectMemory" minOccurs="0"/>
                <xsd:element ref="ns2:MMSourceID" minOccurs="0"/>
                <xsd:element ref="ns3:DocumentDescription" minOccurs="0"/>
                <xsd:element ref="ns3:DocumentStatusCode" minOccurs="0"/>
                <xsd:element ref="ns3:DocumentRevision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5" nillable="true" ma:displayName="Rating (0-5)" ma:decimals="2" ma:description="Average value of all the ratings that have been submitted" ma:internalName="AverageRating" ma:readOnly="true">
      <xsd:simpleType>
        <xsd:restriction base="dms:Number"/>
      </xsd:simpleType>
    </xsd:element>
    <xsd:element name="RatingCount" ma:index="16" nillable="true" ma:displayName="Number of Ratings" ma:decimals="0" ma:description="Number of ratings submitted" ma:internalName="RatingCount" ma:readOnly="true">
      <xsd:simpleType>
        <xsd:restriction base="dms:Number"/>
      </xsd:simpleType>
    </xsd:element>
    <xsd:element name="RatedBy" ma:index="17"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8" nillable="true" ma:displayName="User ratings" ma:description="User ratings for the item" ma:hidden="true" ma:internalName="Ratings">
      <xsd:simpleType>
        <xsd:restriction base="dms:Note"/>
      </xsd:simpleType>
    </xsd:element>
    <xsd:element name="LikesCount" ma:index="19" nillable="true" ma:displayName="Number of Likes" ma:internalName="LikesCount">
      <xsd:simpleType>
        <xsd:restriction base="dms:Unknown"/>
      </xsd:simpleType>
    </xsd:element>
    <xsd:element name="LikedBy" ma:index="20"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0b2c76-4eb4-4926-991a-bb246786b5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d989adb6-75f3-48a4-85c6-5506095a0d04}" ma:internalName="TaxCatchAll" ma:showField="CatchAllData" ma:web="8451420f-fb54-415e-aab8-59ed6966e2b3">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d989adb6-75f3-48a4-85c6-5506095a0d04}" ma:internalName="TaxCatchAllLabel" ma:readOnly="true" ma:showField="CatchAllDataLabel" ma:web="8451420f-fb54-415e-aab8-59ed6966e2b3">
      <xsd:complexType>
        <xsd:complexContent>
          <xsd:extension base="dms:MultiChoiceLookup">
            <xsd:sequence>
              <xsd:element name="Value" type="dms:Lookup" maxOccurs="unbounded" minOccurs="0" nillable="true"/>
            </xsd:sequence>
          </xsd:extension>
        </xsd:complexContent>
      </xsd:complexType>
    </xsd:element>
    <xsd:element name="TaxKeywordTaxHTField" ma:index="13" nillable="true" ma:taxonomy="true" ma:internalName="TaxKeywordTaxHTField" ma:taxonomyFieldName="TaxKeyword" ma:displayName="Enterprise Keywords" ma:fieldId="{23f27201-bee3-471e-b2e7-b64fd8b7ca38}" ma:taxonomyMulti="true" ma:sspId="3bee4c5c-8f43-4f7f-9637-07f983ecca3d" ma:termSetId="00000000-0000-0000-0000-000000000000" ma:anchorId="00000000-0000-0000-0000-000000000000" ma:open="true" ma:isKeyword="true">
      <xsd:complexType>
        <xsd:sequence>
          <xsd:element ref="pc:Terms" minOccurs="0" maxOccurs="1"/>
        </xsd:sequence>
      </xsd:complexType>
    </xsd:element>
    <xsd:element name="LastDateSharedToProjectMemory" ma:index="21" nillable="true" ma:displayName="Last Shared To Project Memory" ma:format="DateTime" ma:internalName="LastDateSharedToProjectMemory" ma:readOnly="false">
      <xsd:simpleType>
        <xsd:restriction base="dms:DateTime"/>
      </xsd:simpleType>
    </xsd:element>
    <xsd:element name="LastVersionSharedToProjectMemory" ma:index="22" nillable="true" ma:displayName="Last Version Shared To Project Memory" ma:internalName="LastVersionSharedToProjectMemory" ma:readOnly="false">
      <xsd:simpleType>
        <xsd:restriction base="dms:Text">
          <xsd:maxLength value="255"/>
        </xsd:restriction>
      </xsd:simpleType>
    </xsd:element>
    <xsd:element name="MMSourceID" ma:index="23" nillable="true" ma:displayName="MM Source ID" ma:description="Used for source searches" ma:internalName="MMSourceID"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043c280-e672-43f5-886c-af9cae53c7c4" elementFormDefault="qualified">
    <xsd:import namespace="http://schemas.microsoft.com/office/2006/documentManagement/types"/>
    <xsd:import namespace="http://schemas.microsoft.com/office/infopath/2007/PartnerControls"/>
    <xsd:element name="DocumentDescription" ma:index="24" nillable="true" ma:displayName="Document Description" ma:internalName="DocumentDescription">
      <xsd:simpleType>
        <xsd:restriction base="dms:Note">
          <xsd:maxLength value="255"/>
        </xsd:restriction>
      </xsd:simpleType>
    </xsd:element>
    <xsd:element name="DocumentStatusCode" ma:index="25" nillable="true" ma:displayName="Status Code" ma:default="S0 - Work in Progress" ma:internalName="DocumentStatusCode">
      <xsd:simpleType>
        <xsd:restriction base="dms:Text">
          <xsd:maxLength value="255"/>
        </xsd:restriction>
      </xsd:simpleType>
    </xsd:element>
    <xsd:element name="DocumentRevisionCode" ma:index="26" nillable="true" ma:displayName="Revision" ma:default="P01.01" ma:internalName="DocumentRevisionCod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2.xml><?xml version="1.0" encoding="utf-8"?>
<TemplafySlideTemplateConfiguration><![CDATA[{"documentContentValidatorConfiguration":{"enableDocumentContentValidator":false,"documentContentValidatorVersion":0},"elementsMetadata":[],"slideId":"638271725417033941","enableDocumentContentUpdater":true,"version":"1.0"}]]></TemplafySlideTemplateConfiguration>
</file>

<file path=customXml/item23.xml><?xml version="1.0" encoding="utf-8"?>
<TemplafySlideTemplateConfiguration><![CDATA[{"documentContentValidatorConfiguration":{"enableDocumentContentValidator":false,"documentContentValidatorVersion":0},"elementsMetadata":[],"slideId":"637576345683244913","enableDocumentContentUpdater":true,"version":"1.0"}]]></TemplafySlideTemplateConfiguration>
</file>

<file path=customXml/item24.xml><?xml version="1.0" encoding="utf-8"?>
<TemplafySlideTemplateConfiguration><![CDATA[{"documentContentValidatorConfiguration":{"enableDocumentContentValidator":false,"documentContentValidatorVersion":0},"elementsMetadata":[],"slideId":"638271725416877688","enableDocumentContentUpdater":true,"version":"1.0"}]]></TemplafySlideTemplateConfiguration>
</file>

<file path=customXml/item25.xml><?xml version="1.0" encoding="utf-8"?>
<TemplafySlideTemplateConfiguration><![CDATA[{"documentContentValidatorConfiguration":{"enableDocumentContentValidator":false,"documentContentValidatorVersion":0},"elementsMetadata":[],"slideId":"636961017261998842","enableDocumentContentUpdater":true,"version":"1.0"}]]></TemplafySlideTemplateConfiguration>
</file>

<file path=customXml/item26.xml><?xml version="1.0" encoding="utf-8"?>
<TemplafySlideFormConfiguration><![CDATA[{"formFields":[],"formDataEntries":[]}]]></TemplafySlideFormConfiguration>
</file>

<file path=customXml/item27.xml><?xml version="1.0" encoding="utf-8"?>
<TemplafySlideFormConfiguration><![CDATA[{"formFields":[],"formDataEntries":[]}]]></TemplafySlideFormConfiguration>
</file>

<file path=customXml/item3.xml><?xml version="1.0" encoding="utf-8"?>
<TemplafySlideFormConfiguration><![CDATA[{"formFields":[],"formDataEntries":[]}]]></TemplafySlideFormConfiguration>
</file>

<file path=customXml/item4.xml><?xml version="1.0" encoding="utf-8"?>
<TemplafySlideTemplateConfiguration><![CDATA[{"documentContentValidatorConfiguration":{"enableDocumentContentValidator":false,"documentContentValidatorVersion":0},"elementsMetadata":[],"slideId":"638271725416408899","enableDocumentContentUpdater":true,"version":"1.0"}]]></TemplafySlideTemplateConfiguration>
</file>

<file path=customXml/item5.xml><?xml version="1.0" encoding="utf-8"?>
<TemplafySlideTemplateConfiguration><![CDATA[{"documentContentValidatorConfiguration":{"enableDocumentContentValidator":false,"documentContentValidatorVersion":0},"elementsMetadata":[],"slideId":"638271725416877688","enableDocumentContentUpdater":true,"version":"1.0"}]]></TemplafySlideTemplateConfiguration>
</file>

<file path=customXml/item6.xml><?xml version="1.0" encoding="utf-8"?>
<TemplafySlideTemplateConfiguration><![CDATA[{"documentContentValidatorConfiguration":{"enableDocumentContentValidator":false,"documentContentValidatorVersion":0},"elementsMetadata":[],"slideId":"638271725416877688","enableDocumentContentUpdater":true,"version":"1.0"}]]></TemplafySlideTemplateConfiguration>
</file>

<file path=customXml/item7.xml><?xml version="1.0" encoding="utf-8"?>
<TemplafyTemplateConfiguration><![CDATA[{"elementsMetadata":[{"type":"shape","id":"e7761720-eb86-412e-ae44-2b3da6940eeb","elementConfiguration":{"binding":"UserProfile.Language.PpEntity","disableUpdates":false,"type":"text"}},{"type":"shape","id":"ebbd7243-419e-439d-a401-1779ddee3e71","elementConfiguration":{"binding":"Form.Confidentiality.ShowNameConfidentiality","disableUpdates":false,"type":"text"}},{"type":"shape","id":"4cc2fb66-0fe2-497c-a7a5-14d7d9473085","elementConfiguration":{"binding":"UserProfile.Language.PpEntity","disableUpdates":false,"type":"text"}},{"type":"shape","id":"9b8cbbfb-d259-47e0-b961-98272e9ecdc2","elementConfiguration":{"binding":"Form.Confidentiality.ShowNameConfidentiality","disableUpdates":false,"type":"text"}},{"type":"shape","id":"6f219373-539a-4b53-b113-93cd14423367","elementConfiguration":{"binding":"Form.Confidentiality.ShowNameConfidentiality","disableUpdates":false,"type":"text"}},{"type":"shape","id":"db4dc799-a3e1-44c5-a210-84177251ef12","elementConfiguration":{"format":"{{DateFormats.GeneralDate}}","binding":"Form.Date","disableUpdates":false,"type":"date"}},{"type":"shape","id":"8eb952bf-a751-4b8c-9a67-229647eb5f98","elementConfiguration":{"binding":"UserProfile.Language.PpEntity","disableUpdates":false,"type":"text"}},{"type":"shape","id":"8217baf4-272a-487d-93b6-6959d191d0db","elementConfiguration":{"binding":"Form.Confidentiality.ShowNameConfidentiality","disableUpdates":false,"type":"text"}},{"type":"shape","id":"b1707bc7-76a7-4b96-80a4-50ce81157211","elementConfiguration":{"inheritDimensions":"inheritNone","height":"{{UserProfile.Logo.PpLogoHeight}}","binding":"UserProfile.Logo.LogoName","disableUpdates":false,"type":"image"}},{"type":"shape","id":"16e3ea0d-a827-4727-b9e9-d79e1aa97d58","elementConfiguration":{"binding":"Form.Confidentiality.ShowNameConfidentiality","disableUpdates":false,"type":"text"}},{"type":"shape","id":"f1ab3b26-642c-45ac-9465-78ec5f92f1ab","elementConfiguration":{"format":"{{DateFormats.GeneralDate}}","binding":"Form.Date","disableUpdates":false,"type":"date"}},{"type":"shape","id":"951cd9c4-1b3c-4f2e-bfbe-d16681f60e9d","elementConfiguration":{"inheritDimensions":"inheritNone","height":"{{UserProfile.Logo.PpLogoHeight}}","binding":"UserProfile.Logo.LogoName","disableUpdates":false,"type":"image"}},{"type":"shape","id":"2fe16f21-bf16-4775-b1e0-228f673517e7","elementConfiguration":{"binding":"Form.Confidentiality.ShowNameConfidentiality","disableUpdates":false,"type":"text"}},{"type":"shape","id":"6d3bfe6f-5872-4109-9fca-329323c8eb19","elementConfiguration":{"format":"{{DateFormats.GeneralDate}}","binding":"Form.Date","disableUpdates":false,"type":"date"}},{"type":"shape","id":"ec84da30-6331-4f15-bf69-7fe74dcba521","elementConfiguration":{"inheritDimensions":"inheritNone","height":"{{UserProfile.Logo.PpLogoHeight}}","binding":"UserProfile.Logo.LogoName","disableUpdates":false,"type":"image"}},{"type":"shape","id":"9e0f4535-755a-421f-b9e0-11d63e79a54d","elementConfiguration":{"binding":"UserProfile.Language.PpEntity","disableUpdates":false,"type":"text"}},{"type":"shape","id":"66daad26-f902-46f9-a9a1-3f74e74a0fd2","elementConfiguration":{"binding":"Form.Confidentiality.ShowNameConfidentiality","disableUpdates":false,"type":"text"}},{"type":"shape","id":"d13c2904-436d-4be4-a1dd-bbcc7bc7310e","elementConfiguration":{"binding":"UserProfile.Language.PpEntity","disableUpdates":false,"type":"text"}},{"type":"shape","id":"c1f3752e-ddc3-4334-8e1c-24b8e5a2bebb","elementConfiguration":{"binding":"Form.Confidentiality.ShowNameConfidentiality","disableUpdates":false,"type":"text"}},{"type":"shape","id":"07c60413-a2a0-4faf-b403-b46aff2a9d9a","elementConfiguration":{"binding":"Form.Confidentiality.ShowNameConfidentiality","disableUpdates":false,"type":"text"}},{"type":"shape","id":"6db7ee3c-f806-4dd0-8de7-305597b19333","elementConfiguration":{"inheritDimensions":"inheritNone","height":"{{UserProfile.Logo.PpLogoHeight}}","binding":"UserProfile.Logo.LogoName","disableUpdates":false,"type":"image"}},{"type":"shape","id":"0f916a2c-733e-442c-8500-6cd5fa914a81","elementConfiguration":{"binding":"UserProfile.Language.PpEntity","disableUpdates":false,"type":"text"}},{"type":"shape","id":"644a4d59-f624-4711-bab0-ecd4a036e2fc","elementConfiguration":{"binding":"Form.Confidentiality.ShowNameConfidentiality","disableUpdates":false,"type":"text"}}],"transformationConfigurations":[],"templateName":"","templateDescription":"","enableDocumentContentUpdater":true,"version":"1.0"}]]></TemplafyTemplateConfiguration>
</file>

<file path=customXml/item8.xml><?xml version="1.0" encoding="utf-8"?>
<p:properties xmlns:p="http://schemas.microsoft.com/office/2006/metadata/properties" xmlns:xsi="http://www.w3.org/2001/XMLSchema-instance" xmlns:pc="http://schemas.microsoft.com/office/infopath/2007/PartnerControls">
  <documentManagement>
    <_dlc_DocId xmlns="980b2c76-4eb4-4926-991a-bb246786b55e">207100110-482810098-406</_dlc_DocId>
    <_dlc_DocIdUrl xmlns="980b2c76-4eb4-4926-991a-bb246786b55e">
      <Url>https://mottmac.sharepoint.com/teams/pj-g6870/_layouts/15/DocIdRedir.aspx?ID=207100110-482810098-406</Url>
      <Description>207100110-482810098-406</Description>
    </_dlc_DocIdUrl>
    <TaxKeywordTaxHTField xmlns="980b2c76-4eb4-4926-991a-bb246786b55e">
      <Terms xmlns="http://schemas.microsoft.com/office/infopath/2007/PartnerControls"/>
    </TaxKeywordTaxHTField>
    <DocumentRevisionCode xmlns="8043c280-e672-43f5-886c-af9cae53c7c4">P01.01</DocumentRevisionCode>
    <LikesCount xmlns="http://schemas.microsoft.com/sharepoint/v3" xsi:nil="true"/>
    <MMSourceID xmlns="980b2c76-4eb4-4926-991a-bb246786b55e" xsi:nil="true"/>
    <Ratings xmlns="http://schemas.microsoft.com/sharepoint/v3" xsi:nil="true"/>
    <LastDateSharedToProjectMemory xmlns="980b2c76-4eb4-4926-991a-bb246786b55e" xsi:nil="true"/>
    <LikedBy xmlns="http://schemas.microsoft.com/sharepoint/v3">
      <UserInfo>
        <DisplayName/>
        <AccountId xsi:nil="true"/>
        <AccountType/>
      </UserInfo>
    </LikedBy>
    <DocumentDescription xmlns="8043c280-e672-43f5-886c-af9cae53c7c4" xsi:nil="true"/>
    <LastVersionSharedToProjectMemory xmlns="980b2c76-4eb4-4926-991a-bb246786b55e" xsi:nil="true"/>
    <TaxCatchAll xmlns="980b2c76-4eb4-4926-991a-bb246786b55e" xsi:nil="true"/>
    <RatedBy xmlns="http://schemas.microsoft.com/sharepoint/v3">
      <UserInfo>
        <DisplayName/>
        <AccountId xsi:nil="true"/>
        <AccountType/>
      </UserInfo>
    </RatedBy>
    <DocumentStatusCode xmlns="8043c280-e672-43f5-886c-af9cae53c7c4">S0 - Work in Progress</DocumentStatusCode>
  </documentManagement>
</p:properties>
</file>

<file path=customXml/item9.xml><?xml version="1.0" encoding="utf-8"?>
<TemplafyFormConfiguration><![CDATA[{"formFields":[{"required":false,"helpTexts":{"prefix":"","postfix":""},"spacing":{},"type":"datePicker","name":"Date","label":"today","fullyQualifiedName":"Date"},{"dataSource":"Confidentiality","displayColumn":"showNameConfidentiality","hideIfNoUserInteractionRequired":false,"distinct":true,"required":false,"autoSelectFirstOption":false,"helpTexts":{"prefix":"","postfix":""},"spacing":{},"type":"dropDown","name":"Confidentiality","label":"Confidentiality","fullyQualifiedName":"Confidentiality"}],"formDataEntries":[{"name":"Date","value":"/9cddNnjNOjvqYJ5AGPYcg=="}]}]]></TemplafyFormConfiguration>
</file>

<file path=customXml/itemProps1.xml><?xml version="1.0" encoding="utf-8"?>
<ds:datastoreItem xmlns:ds="http://schemas.openxmlformats.org/officeDocument/2006/customXml" ds:itemID="{254F11B9-C882-44B2-A6C6-EB997B642F14}">
  <ds:schemaRefs/>
</ds:datastoreItem>
</file>

<file path=customXml/itemProps10.xml><?xml version="1.0" encoding="utf-8"?>
<ds:datastoreItem xmlns:ds="http://schemas.openxmlformats.org/officeDocument/2006/customXml" ds:itemID="{D6855DFE-F507-4CC6-8661-5F0FFB602751}">
  <ds:schemaRefs>
    <ds:schemaRef ds:uri="http://schemas.microsoft.com/sharepoint/v3/contenttype/forms"/>
  </ds:schemaRefs>
</ds:datastoreItem>
</file>

<file path=customXml/itemProps11.xml><?xml version="1.0" encoding="utf-8"?>
<ds:datastoreItem xmlns:ds="http://schemas.openxmlformats.org/officeDocument/2006/customXml" ds:itemID="{289E1237-CAEA-46C1-AFC6-8C18671B966C}">
  <ds:schemaRefs/>
</ds:datastoreItem>
</file>

<file path=customXml/itemProps12.xml><?xml version="1.0" encoding="utf-8"?>
<ds:datastoreItem xmlns:ds="http://schemas.openxmlformats.org/officeDocument/2006/customXml" ds:itemID="{099B93C5-C840-404A-982C-17465DB4CAB0}">
  <ds:schemaRefs/>
</ds:datastoreItem>
</file>

<file path=customXml/itemProps13.xml><?xml version="1.0" encoding="utf-8"?>
<ds:datastoreItem xmlns:ds="http://schemas.openxmlformats.org/officeDocument/2006/customXml" ds:itemID="{45652F6E-9785-4722-AAD1-E1AFDE100F10}">
  <ds:schemaRefs/>
</ds:datastoreItem>
</file>

<file path=customXml/itemProps14.xml><?xml version="1.0" encoding="utf-8"?>
<ds:datastoreItem xmlns:ds="http://schemas.openxmlformats.org/officeDocument/2006/customXml" ds:itemID="{1C203364-AADC-437E-8275-88A88B3B5294}">
  <ds:schemaRefs/>
</ds:datastoreItem>
</file>

<file path=customXml/itemProps15.xml><?xml version="1.0" encoding="utf-8"?>
<ds:datastoreItem xmlns:ds="http://schemas.openxmlformats.org/officeDocument/2006/customXml" ds:itemID="{71C31B78-BF65-4E82-B8F1-EB3A2AC449B2}">
  <ds:schemaRefs/>
</ds:datastoreItem>
</file>

<file path=customXml/itemProps16.xml><?xml version="1.0" encoding="utf-8"?>
<ds:datastoreItem xmlns:ds="http://schemas.openxmlformats.org/officeDocument/2006/customXml" ds:itemID="{58814B13-5719-4B10-87BA-54E4C5C8B493}">
  <ds:schemaRefs/>
</ds:datastoreItem>
</file>

<file path=customXml/itemProps17.xml><?xml version="1.0" encoding="utf-8"?>
<ds:datastoreItem xmlns:ds="http://schemas.openxmlformats.org/officeDocument/2006/customXml" ds:itemID="{22BE3450-B23B-4B5D-B7F8-17C60C6D783E}">
  <ds:schemaRefs>
    <ds:schemaRef ds:uri="http://schemas.microsoft.com/sharepoint/events"/>
  </ds:schemaRefs>
</ds:datastoreItem>
</file>

<file path=customXml/itemProps18.xml><?xml version="1.0" encoding="utf-8"?>
<ds:datastoreItem xmlns:ds="http://schemas.openxmlformats.org/officeDocument/2006/customXml" ds:itemID="{A501955F-0C65-4E51-9D05-3C028C1AAB52}">
  <ds:schemaRefs/>
</ds:datastoreItem>
</file>

<file path=customXml/itemProps19.xml><?xml version="1.0" encoding="utf-8"?>
<ds:datastoreItem xmlns:ds="http://schemas.openxmlformats.org/officeDocument/2006/customXml" ds:itemID="{4604619E-DC88-4CB9-BF2B-8E432863566D}">
  <ds:schemaRefs/>
</ds:datastoreItem>
</file>

<file path=customXml/itemProps2.xml><?xml version="1.0" encoding="utf-8"?>
<ds:datastoreItem xmlns:ds="http://schemas.openxmlformats.org/officeDocument/2006/customXml" ds:itemID="{08657A29-021E-4B49-9AA1-36F357CD7FE0}">
  <ds:schemaRefs>
    <ds:schemaRef ds:uri="Microsoft.SharePoint.Taxonomy.ContentTypeSync"/>
  </ds:schemaRefs>
</ds:datastoreItem>
</file>

<file path=customXml/itemProps20.xml><?xml version="1.0" encoding="utf-8"?>
<ds:datastoreItem xmlns:ds="http://schemas.openxmlformats.org/officeDocument/2006/customXml" ds:itemID="{F62EC32C-D4E7-4FEA-A5AA-2171ECA11FB2}">
  <ds:schemaRefs/>
</ds:datastoreItem>
</file>

<file path=customXml/itemProps21.xml><?xml version="1.0" encoding="utf-8"?>
<ds:datastoreItem xmlns:ds="http://schemas.openxmlformats.org/officeDocument/2006/customXml" ds:itemID="{F3B90CC6-2210-4A6A-9229-1334EF5A4F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0b2c76-4eb4-4926-991a-bb246786b55e"/>
    <ds:schemaRef ds:uri="8043c280-e672-43f5-886c-af9cae53c7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2.xml><?xml version="1.0" encoding="utf-8"?>
<ds:datastoreItem xmlns:ds="http://schemas.openxmlformats.org/officeDocument/2006/customXml" ds:itemID="{8036C411-5ECA-473F-9ADB-A6FC985F7F05}">
  <ds:schemaRefs/>
</ds:datastoreItem>
</file>

<file path=customXml/itemProps23.xml><?xml version="1.0" encoding="utf-8"?>
<ds:datastoreItem xmlns:ds="http://schemas.openxmlformats.org/officeDocument/2006/customXml" ds:itemID="{91363189-88D3-4742-A04D-F18A10747C6B}">
  <ds:schemaRefs/>
</ds:datastoreItem>
</file>

<file path=customXml/itemProps24.xml><?xml version="1.0" encoding="utf-8"?>
<ds:datastoreItem xmlns:ds="http://schemas.openxmlformats.org/officeDocument/2006/customXml" ds:itemID="{603D00D2-C510-40B3-8800-849743D07276}">
  <ds:schemaRefs/>
</ds:datastoreItem>
</file>

<file path=customXml/itemProps25.xml><?xml version="1.0" encoding="utf-8"?>
<ds:datastoreItem xmlns:ds="http://schemas.openxmlformats.org/officeDocument/2006/customXml" ds:itemID="{5BD818DC-2798-4A2D-895E-5EE5BA3D9A88}">
  <ds:schemaRefs/>
</ds:datastoreItem>
</file>

<file path=customXml/itemProps26.xml><?xml version="1.0" encoding="utf-8"?>
<ds:datastoreItem xmlns:ds="http://schemas.openxmlformats.org/officeDocument/2006/customXml" ds:itemID="{BDA5254C-1346-4615-9C0F-B0242269B3E0}">
  <ds:schemaRefs/>
</ds:datastoreItem>
</file>

<file path=customXml/itemProps27.xml><?xml version="1.0" encoding="utf-8"?>
<ds:datastoreItem xmlns:ds="http://schemas.openxmlformats.org/officeDocument/2006/customXml" ds:itemID="{FB509828-9393-47DD-8F61-95CDBF9118FD}">
  <ds:schemaRefs/>
</ds:datastoreItem>
</file>

<file path=customXml/itemProps3.xml><?xml version="1.0" encoding="utf-8"?>
<ds:datastoreItem xmlns:ds="http://schemas.openxmlformats.org/officeDocument/2006/customXml" ds:itemID="{9C561448-D860-4779-A17A-CA56BDA384E7}">
  <ds:schemaRefs/>
</ds:datastoreItem>
</file>

<file path=customXml/itemProps4.xml><?xml version="1.0" encoding="utf-8"?>
<ds:datastoreItem xmlns:ds="http://schemas.openxmlformats.org/officeDocument/2006/customXml" ds:itemID="{87FAB42B-9C7A-46FE-AE85-2CE2D40286D2}">
  <ds:schemaRefs/>
</ds:datastoreItem>
</file>

<file path=customXml/itemProps5.xml><?xml version="1.0" encoding="utf-8"?>
<ds:datastoreItem xmlns:ds="http://schemas.openxmlformats.org/officeDocument/2006/customXml" ds:itemID="{BB2ACB04-BD27-4B42-955F-4A54EEDB21C0}">
  <ds:schemaRefs/>
</ds:datastoreItem>
</file>

<file path=customXml/itemProps6.xml><?xml version="1.0" encoding="utf-8"?>
<ds:datastoreItem xmlns:ds="http://schemas.openxmlformats.org/officeDocument/2006/customXml" ds:itemID="{7024B0B8-4527-44C6-B399-FC1A5854876D}">
  <ds:schemaRefs/>
</ds:datastoreItem>
</file>

<file path=customXml/itemProps7.xml><?xml version="1.0" encoding="utf-8"?>
<ds:datastoreItem xmlns:ds="http://schemas.openxmlformats.org/officeDocument/2006/customXml" ds:itemID="{AB580E5E-8A13-442B-A11F-A7F655CFE1AC}">
  <ds:schemaRefs/>
</ds:datastoreItem>
</file>

<file path=customXml/itemProps8.xml><?xml version="1.0" encoding="utf-8"?>
<ds:datastoreItem xmlns:ds="http://schemas.openxmlformats.org/officeDocument/2006/customXml" ds:itemID="{DC0157D0-B87D-4619-82B4-62AC73707AB5}">
  <ds:schemaRefs>
    <ds:schemaRef ds:uri="http://purl.org/dc/dcmitype/"/>
    <ds:schemaRef ds:uri="http://schemas.microsoft.com/sharepoint/v3"/>
    <ds:schemaRef ds:uri="http://www.w3.org/XML/1998/namespace"/>
    <ds:schemaRef ds:uri="http://schemas.microsoft.com/office/2006/metadata/properties"/>
    <ds:schemaRef ds:uri="http://schemas.microsoft.com/office/2006/documentManagement/types"/>
    <ds:schemaRef ds:uri="http://purl.org/dc/terms/"/>
    <ds:schemaRef ds:uri="http://schemas.microsoft.com/office/infopath/2007/PartnerControls"/>
    <ds:schemaRef ds:uri="8043c280-e672-43f5-886c-af9cae53c7c4"/>
    <ds:schemaRef ds:uri="http://schemas.openxmlformats.org/package/2006/metadata/core-properties"/>
    <ds:schemaRef ds:uri="980b2c76-4eb4-4926-991a-bb246786b55e"/>
    <ds:schemaRef ds:uri="http://purl.org/dc/elements/1.1/"/>
  </ds:schemaRefs>
</ds:datastoreItem>
</file>

<file path=customXml/itemProps9.xml><?xml version="1.0" encoding="utf-8"?>
<ds:datastoreItem xmlns:ds="http://schemas.openxmlformats.org/officeDocument/2006/customXml" ds:itemID="{9D0F9E8A-3A66-49E2-AB47-1C46362AB3C5}">
  <ds:schemaRefs/>
</ds:datastoreItem>
</file>

<file path=docProps/app.xml><?xml version="1.0" encoding="utf-8"?>
<Properties xmlns="http://schemas.openxmlformats.org/officeDocument/2006/extended-properties" xmlns:vt="http://schemas.openxmlformats.org/officeDocument/2006/docPropsVTypes">
  <Template>01_MM</Template>
  <TotalTime>0</TotalTime>
  <Words>477</Words>
  <Application>Microsoft Office PowerPoint</Application>
  <PresentationFormat>Aangepast</PresentationFormat>
  <Paragraphs>89</Paragraphs>
  <Slides>13</Slides>
  <Notes>5</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Arial</vt:lpstr>
      <vt:lpstr>Calibri</vt:lpstr>
      <vt:lpstr>Mott MacDonald Template 2022</vt:lpstr>
      <vt:lpstr>Notitie Reikwijdte en Detailniveau voor het Nationaal Programma Radioactief Afval 2025</vt:lpstr>
      <vt:lpstr>Fases</vt:lpstr>
      <vt:lpstr>Methode</vt:lpstr>
      <vt:lpstr>Scenario A</vt:lpstr>
      <vt:lpstr>Scenario B</vt:lpstr>
      <vt:lpstr>Scenario C</vt:lpstr>
      <vt:lpstr>Overzicht scenario’s </vt:lpstr>
      <vt:lpstr>Scoren op basis van criteria </vt:lpstr>
      <vt:lpstr>PowerPoint-presentatie</vt:lpstr>
      <vt:lpstr>Ontwikkeling NRD</vt:lpstr>
      <vt:lpstr>Ontwikkeling scoringscriteria</vt:lpstr>
      <vt:lpstr>Doelstellingen </vt:lpstr>
      <vt:lpstr>Onderzoekscriteria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informatiebijeenkomst Notitie Reikwijdte en Detailniveau voor het Nationaal Programma Radioactief Afval</dc:title>
  <dc:subject>presentatie informatiebijeenkomst Notitie Reikwijdte en Detailniveau Voor het Nationaal Programma Radioactief Afval</dc:subject>
  <dc:creator>MottMacDonald</dc:creator>
  <cp:keywords/>
  <cp:lastModifiedBy>Everaars, R.C. (Remco) - DP</cp:lastModifiedBy>
  <cp:revision>354</cp:revision>
  <cp:lastPrinted>2017-01-13T15:43:47Z</cp:lastPrinted>
  <dcterms:created xsi:type="dcterms:W3CDTF">2018-05-22T08:55:17Z</dcterms:created>
  <dcterms:modified xsi:type="dcterms:W3CDTF">2024-01-04T14:15:09Z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0x0101007BD61AFCC8A643B8924AB3F7EE1826010200F638DC08558EC4439E0A75381D6CD791</vt:lpwstr>
  </property>
  <property fmtid="{D5CDD505-2E9C-101B-9397-08002B2CF9AE}" pid="3" name="_dlc_DocIdItemGuid">
    <vt:lpwstr>5185e410-e1bf-4469-8dd7-1379758c69b8</vt:lpwstr>
  </property>
  <property fmtid="{D5CDD505-2E9C-101B-9397-08002B2CF9AE}" pid="4" name="DC_Keywords">
    <vt:lpwstr/>
  </property>
  <property fmtid="{D5CDD505-2E9C-101B-9397-08002B2CF9AE}" pid="5" name="TaxKeyword">
    <vt:lpwstr/>
  </property>
  <property fmtid="{D5CDD505-2E9C-101B-9397-08002B2CF9AE}" pid="6" name="Purpose1">
    <vt:lpwstr/>
  </property>
  <property fmtid="{D5CDD505-2E9C-101B-9397-08002B2CF9AE}" pid="7" name="b8c35521773243bb8cfe66fd6c8f2ac1">
    <vt:lpwstr/>
  </property>
  <property fmtid="{D5CDD505-2E9C-101B-9397-08002B2CF9AE}" pid="8" name="n56b361ebf52464ebaebb1c326acc537">
    <vt:lpwstr/>
  </property>
  <property fmtid="{D5CDD505-2E9C-101B-9397-08002B2CF9AE}" pid="9" name="DC Readership">
    <vt:lpwstr/>
  </property>
  <property fmtid="{D5CDD505-2E9C-101B-9397-08002B2CF9AE}" pid="10" name="oa898382b8f94fd1b7bcd71a29ed53f2">
    <vt:lpwstr/>
  </property>
  <property fmtid="{D5CDD505-2E9C-101B-9397-08002B2CF9AE}" pid="11" name="CandC_Purpose">
    <vt:lpwstr/>
  </property>
  <property fmtid="{D5CDD505-2E9C-101B-9397-08002B2CF9AE}" pid="12" name="m9b0327d52e9448bb58c4313467f270b">
    <vt:lpwstr/>
  </property>
  <property fmtid="{D5CDD505-2E9C-101B-9397-08002B2CF9AE}" pid="13" name="h4be2ca529bd4b26895ece4bfd8fe3f1">
    <vt:lpwstr/>
  </property>
  <property fmtid="{D5CDD505-2E9C-101B-9397-08002B2CF9AE}" pid="14" name="i418f58ac4254a8585ae02d898c4a8cb">
    <vt:lpwstr/>
  </property>
  <property fmtid="{D5CDD505-2E9C-101B-9397-08002B2CF9AE}" pid="15" name="n19e3bf717744397a964559db1ab508b">
    <vt:lpwstr/>
  </property>
  <property fmtid="{D5CDD505-2E9C-101B-9397-08002B2CF9AE}" pid="16" name="DC Source">
    <vt:lpwstr/>
  </property>
  <property fmtid="{D5CDD505-2E9C-101B-9397-08002B2CF9AE}" pid="17" name="CandC_Applicability">
    <vt:lpwstr/>
  </property>
  <property fmtid="{D5CDD505-2E9C-101B-9397-08002B2CF9AE}" pid="18" name="ae9bb53e23dd4ea8b7168af87e1050c3">
    <vt:lpwstr/>
  </property>
  <property fmtid="{D5CDD505-2E9C-101B-9397-08002B2CF9AE}" pid="19" name="DC Keywords">
    <vt:lpwstr/>
  </property>
  <property fmtid="{D5CDD505-2E9C-101B-9397-08002B2CF9AE}" pid="20" name="Our_Purpose">
    <vt:lpwstr/>
  </property>
  <property fmtid="{D5CDD505-2E9C-101B-9397-08002B2CF9AE}" pid="21" name="TemplafyTimeStamp">
    <vt:lpwstr>2023-07-26T11:50:47.4807395Z</vt:lpwstr>
  </property>
  <property fmtid="{D5CDD505-2E9C-101B-9397-08002B2CF9AE}" pid="22" name="SavedOnce">
    <vt:lpwstr>true</vt:lpwstr>
  </property>
  <property fmtid="{D5CDD505-2E9C-101B-9397-08002B2CF9AE}" pid="23" name="TemplafyTenantId">
    <vt:lpwstr>mottmac</vt:lpwstr>
  </property>
  <property fmtid="{D5CDD505-2E9C-101B-9397-08002B2CF9AE}" pid="24" name="TemplafyTemplateId">
    <vt:lpwstr>638271725405113107</vt:lpwstr>
  </property>
  <property fmtid="{D5CDD505-2E9C-101B-9397-08002B2CF9AE}" pid="25" name="TemplafyUserProfileId">
    <vt:lpwstr>637320345650877627</vt:lpwstr>
  </property>
  <property fmtid="{D5CDD505-2E9C-101B-9397-08002B2CF9AE}" pid="26" name="TemplafyLanguageCode">
    <vt:lpwstr>nl-NL</vt:lpwstr>
  </property>
  <property fmtid="{D5CDD505-2E9C-101B-9397-08002B2CF9AE}" pid="27" name="lcf76f155ced4ddcb4097134ff3c332f">
    <vt:lpwstr/>
  </property>
  <property fmtid="{D5CDD505-2E9C-101B-9397-08002B2CF9AE}" pid="28" name="MediaServiceImageTags">
    <vt:lpwstr/>
  </property>
</Properties>
</file>